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46.xml" ContentType="application/vnd.openxmlformats-officedocument.presentationml.tags+xml"/>
  <Override PartName="/ppt/notesSlides/notesSlide14.xml" ContentType="application/vnd.openxmlformats-officedocument.presentationml.notesSlide+xml"/>
  <Override PartName="/ppt/tags/tag47.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48.xml" ContentType="application/vnd.openxmlformats-officedocument.presentationml.tags+xml"/>
  <Override PartName="/ppt/notesSlides/notesSlide17.xml" ContentType="application/vnd.openxmlformats-officedocument.presentationml.notesSlide+xml"/>
  <Override PartName="/ppt/tags/tag49.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83" r:id="rId2"/>
    <p:sldId id="284" r:id="rId3"/>
    <p:sldId id="343" r:id="rId4"/>
    <p:sldId id="678" r:id="rId5"/>
    <p:sldId id="464" r:id="rId6"/>
    <p:sldId id="575" r:id="rId7"/>
    <p:sldId id="348" r:id="rId8"/>
    <p:sldId id="463" r:id="rId9"/>
    <p:sldId id="545" r:id="rId10"/>
    <p:sldId id="840" r:id="rId11"/>
    <p:sldId id="845" r:id="rId12"/>
    <p:sldId id="844" r:id="rId13"/>
    <p:sldId id="555" r:id="rId14"/>
    <p:sldId id="415" r:id="rId15"/>
    <p:sldId id="668" r:id="rId16"/>
    <p:sldId id="843" r:id="rId17"/>
    <p:sldId id="846" r:id="rId18"/>
    <p:sldId id="848" r:id="rId19"/>
    <p:sldId id="388" r:id="rId20"/>
    <p:sldId id="847" r:id="rId21"/>
    <p:sldId id="366" r:id="rId22"/>
  </p:sldIdLst>
  <p:sldSz cx="12192000" cy="6858000"/>
  <p:notesSz cx="6858000" cy="9144000"/>
  <p:custDataLst>
    <p:tags r:id="rId2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8842"/>
    <a:srgbClr val="02AE54"/>
    <a:srgbClr val="E73A1C"/>
    <a:srgbClr val="01411F"/>
    <a:srgbClr val="03F7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635" autoAdjust="0"/>
    <p:restoredTop sz="86667" autoAdjust="0"/>
  </p:normalViewPr>
  <p:slideViewPr>
    <p:cSldViewPr snapToGrid="0">
      <p:cViewPr varScale="1">
        <p:scale>
          <a:sx n="82" d="100"/>
          <a:sy n="82" d="100"/>
        </p:scale>
        <p:origin x="168" y="680"/>
      </p:cViewPr>
      <p:guideLst>
        <p:guide orient="horz" pos="2183"/>
        <p:guide pos="3817"/>
      </p:guideLst>
    </p:cSldViewPr>
  </p:slideViewPr>
  <p:notesTextViewPr>
    <p:cViewPr>
      <p:scale>
        <a:sx n="1" d="1"/>
        <a:sy n="1" d="1"/>
      </p:scale>
      <p:origin x="0" y="0"/>
    </p:cViewPr>
  </p:notesTextViewPr>
  <p:notesViewPr>
    <p:cSldViewPr snapToGrid="0">
      <p:cViewPr varScale="1">
        <p:scale>
          <a:sx n="85" d="100"/>
          <a:sy n="85" d="100"/>
        </p:scale>
        <p:origin x="2720"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EAE3048B-A012-B5D4-BE80-C83D9F5425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a:extLst>
              <a:ext uri="{FF2B5EF4-FFF2-40B4-BE49-F238E27FC236}">
                <a16:creationId xmlns:a16="http://schemas.microsoft.com/office/drawing/2014/main" id="{F1A2C2B8-74C7-C4C4-67D8-C9853050085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2A84CAF-1EC3-C342-BE2F-C1E1327739DF}" type="datetimeFigureOut">
              <a:rPr kumimoji="1" lang="zh-CN" altLang="en-US" smtClean="0"/>
              <a:t>2026/6/30</a:t>
            </a:fld>
            <a:endParaRPr kumimoji="1" lang="zh-CN" altLang="en-US"/>
          </a:p>
        </p:txBody>
      </p:sp>
      <p:sp>
        <p:nvSpPr>
          <p:cNvPr id="4" name="页脚占位符 3">
            <a:extLst>
              <a:ext uri="{FF2B5EF4-FFF2-40B4-BE49-F238E27FC236}">
                <a16:creationId xmlns:a16="http://schemas.microsoft.com/office/drawing/2014/main" id="{244FF5ED-3E84-2829-FFCC-005B352ABC2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5" name="灯片编号占位符 4">
            <a:extLst>
              <a:ext uri="{FF2B5EF4-FFF2-40B4-BE49-F238E27FC236}">
                <a16:creationId xmlns:a16="http://schemas.microsoft.com/office/drawing/2014/main" id="{91437E7C-BAAD-8D9E-1258-08D4934568C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20F2290-BE8C-F945-8F58-3133D0E60760}" type="slidenum">
              <a:rPr kumimoji="1" lang="zh-CN" altLang="en-US" smtClean="0"/>
              <a:t>‹#›</a:t>
            </a:fld>
            <a:endParaRPr kumimoji="1" lang="zh-CN" altLang="en-US"/>
          </a:p>
        </p:txBody>
      </p:sp>
    </p:spTree>
    <p:extLst>
      <p:ext uri="{BB962C8B-B14F-4D97-AF65-F5344CB8AC3E}">
        <p14:creationId xmlns:p14="http://schemas.microsoft.com/office/powerpoint/2010/main" val="9746799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69431F-4D46-4FCB-A2AE-549400CCD507}" type="datetimeFigureOut">
              <a:rPr lang="zh-CN" altLang="en-US" smtClean="0"/>
              <a:pPr/>
              <a:t>2026/6/30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E98920-B046-422A-ADE7-8EC75B9C1B48}" type="slidenum">
              <a:rPr lang="zh-CN" altLang="en-US" smtClean="0"/>
              <a:pPr/>
              <a:t>‹#›</a:t>
            </a:fld>
            <a:endParaRPr lang="zh-CN" altLang="en-US"/>
          </a:p>
        </p:txBody>
      </p:sp>
    </p:spTree>
    <p:extLst>
      <p:ext uri="{BB962C8B-B14F-4D97-AF65-F5344CB8AC3E}">
        <p14:creationId xmlns:p14="http://schemas.microsoft.com/office/powerpoint/2010/main" val="310301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5E98920-B046-422A-ADE7-8EC75B9C1B48}" type="slidenum">
              <a:rPr lang="zh-CN" altLang="en-US" smtClean="0"/>
              <a:pPr/>
              <a:t>1</a:t>
            </a:fld>
            <a:endParaRPr lang="zh-CN" altLang="en-US"/>
          </a:p>
        </p:txBody>
      </p:sp>
    </p:spTree>
    <p:extLst>
      <p:ext uri="{BB962C8B-B14F-4D97-AF65-F5344CB8AC3E}">
        <p14:creationId xmlns:p14="http://schemas.microsoft.com/office/powerpoint/2010/main" val="42185056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0AEF1-B4E2-EA6E-8E5C-F5FC40E6366A}"/>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9AD6318F-7221-ED8B-AE8B-B7CE9F14BE20}"/>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7000646B-5609-994E-E35A-A4A74C21EB02}"/>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86A7223D-9ADF-2CA5-25AC-78D1F8CA0A1B}"/>
              </a:ext>
            </a:extLst>
          </p:cNvPr>
          <p:cNvSpPr>
            <a:spLocks noGrp="1"/>
          </p:cNvSpPr>
          <p:nvPr>
            <p:ph type="sldNum" sz="quarter" idx="5"/>
          </p:nvPr>
        </p:nvSpPr>
        <p:spPr/>
        <p:txBody>
          <a:bodyPr/>
          <a:lstStyle/>
          <a:p>
            <a:fld id="{85E98920-B046-422A-ADE7-8EC75B9C1B48}" type="slidenum">
              <a:rPr lang="zh-CN" altLang="en-US" smtClean="0"/>
              <a:t>11</a:t>
            </a:fld>
            <a:endParaRPr lang="zh-CN" altLang="en-US"/>
          </a:p>
        </p:txBody>
      </p:sp>
    </p:spTree>
    <p:extLst>
      <p:ext uri="{BB962C8B-B14F-4D97-AF65-F5344CB8AC3E}">
        <p14:creationId xmlns:p14="http://schemas.microsoft.com/office/powerpoint/2010/main" val="8252517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43630-C0CD-81C4-36E0-D4310B9C5C1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7C54F8B2-89AD-D996-C492-B18D2353990E}"/>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903F1C75-2231-833E-D571-4CDB815B3458}"/>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4C9836AE-C92B-D6DD-0FF0-7D336926727E}"/>
              </a:ext>
            </a:extLst>
          </p:cNvPr>
          <p:cNvSpPr>
            <a:spLocks noGrp="1"/>
          </p:cNvSpPr>
          <p:nvPr>
            <p:ph type="sldNum" sz="quarter" idx="5"/>
          </p:nvPr>
        </p:nvSpPr>
        <p:spPr/>
        <p:txBody>
          <a:bodyPr/>
          <a:lstStyle/>
          <a:p>
            <a:fld id="{85E98920-B046-422A-ADE7-8EC75B9C1B48}" type="slidenum">
              <a:rPr lang="zh-CN" altLang="en-US" smtClean="0"/>
              <a:t>12</a:t>
            </a:fld>
            <a:endParaRPr lang="zh-CN" altLang="en-US"/>
          </a:p>
        </p:txBody>
      </p:sp>
    </p:spTree>
    <p:extLst>
      <p:ext uri="{BB962C8B-B14F-4D97-AF65-F5344CB8AC3E}">
        <p14:creationId xmlns:p14="http://schemas.microsoft.com/office/powerpoint/2010/main" val="31510046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5E98920-B046-422A-ADE7-8EC75B9C1B48}" type="slidenum">
              <a:rPr lang="zh-CN" altLang="en-US" smtClean="0"/>
              <a:pPr/>
              <a:t>13</a:t>
            </a:fld>
            <a:endParaRPr lang="zh-CN" altLang="en-US"/>
          </a:p>
        </p:txBody>
      </p:sp>
    </p:spTree>
    <p:extLst>
      <p:ext uri="{BB962C8B-B14F-4D97-AF65-F5344CB8AC3E}">
        <p14:creationId xmlns:p14="http://schemas.microsoft.com/office/powerpoint/2010/main" val="41810314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E98920-B046-422A-ADE7-8EC75B9C1B48}" type="slidenum">
              <a:rPr lang="zh-CN" altLang="en-US" smtClean="0"/>
              <a:pPr/>
              <a:t>14</a:t>
            </a:fld>
            <a:endParaRPr lang="zh-CN" altLang="en-US"/>
          </a:p>
        </p:txBody>
      </p:sp>
    </p:spTree>
    <p:extLst>
      <p:ext uri="{BB962C8B-B14F-4D97-AF65-F5344CB8AC3E}">
        <p14:creationId xmlns:p14="http://schemas.microsoft.com/office/powerpoint/2010/main" val="14326462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5E98920-B046-422A-ADE7-8EC75B9C1B48}" type="slidenum">
              <a:rPr lang="zh-CN" altLang="en-US" smtClean="0"/>
              <a:pPr/>
              <a:t>15</a:t>
            </a:fld>
            <a:endParaRPr lang="zh-CN" altLang="en-US"/>
          </a:p>
        </p:txBody>
      </p:sp>
    </p:spTree>
    <p:extLst>
      <p:ext uri="{BB962C8B-B14F-4D97-AF65-F5344CB8AC3E}">
        <p14:creationId xmlns:p14="http://schemas.microsoft.com/office/powerpoint/2010/main" val="5666355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5E98920-B046-422A-ADE7-8EC75B9C1B48}" type="slidenum">
              <a:rPr lang="zh-CN" altLang="en-US" smtClean="0"/>
              <a:pPr/>
              <a:t>16</a:t>
            </a:fld>
            <a:endParaRPr lang="zh-CN" altLang="en-US"/>
          </a:p>
        </p:txBody>
      </p:sp>
    </p:spTree>
    <p:extLst>
      <p:ext uri="{BB962C8B-B14F-4D97-AF65-F5344CB8AC3E}">
        <p14:creationId xmlns:p14="http://schemas.microsoft.com/office/powerpoint/2010/main" val="35897047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5BEF6-FFED-3BA6-39F5-C8A85B2A0675}"/>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B5CA4EA1-D672-D362-C9EC-5FE1B65AE0C4}"/>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F684CC37-1E78-804E-7513-8C2FBDC9AD71}"/>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2A8F1259-D1CC-374F-E05A-B3D84F90FB3F}"/>
              </a:ext>
            </a:extLst>
          </p:cNvPr>
          <p:cNvSpPr>
            <a:spLocks noGrp="1"/>
          </p:cNvSpPr>
          <p:nvPr>
            <p:ph type="sldNum" sz="quarter" idx="10"/>
          </p:nvPr>
        </p:nvSpPr>
        <p:spPr/>
        <p:txBody>
          <a:bodyPr/>
          <a:lstStyle/>
          <a:p>
            <a:fld id="{85E98920-B046-422A-ADE7-8EC75B9C1B48}" type="slidenum">
              <a:rPr lang="zh-CN" altLang="en-US" smtClean="0"/>
              <a:pPr/>
              <a:t>17</a:t>
            </a:fld>
            <a:endParaRPr lang="zh-CN" altLang="en-US"/>
          </a:p>
        </p:txBody>
      </p:sp>
    </p:spTree>
    <p:extLst>
      <p:ext uri="{BB962C8B-B14F-4D97-AF65-F5344CB8AC3E}">
        <p14:creationId xmlns:p14="http://schemas.microsoft.com/office/powerpoint/2010/main" val="25264122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15C1B-6013-DB65-F858-63133D30B621}"/>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D95DC752-B80F-0F76-EB08-D0853C2332F4}"/>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F9AD1805-88D8-2E99-CFCB-213DA6BE876C}"/>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C8B5E0CB-F63E-6F99-C90B-B2C877376FB8}"/>
              </a:ext>
            </a:extLst>
          </p:cNvPr>
          <p:cNvSpPr>
            <a:spLocks noGrp="1"/>
          </p:cNvSpPr>
          <p:nvPr>
            <p:ph type="sldNum" sz="quarter" idx="10"/>
          </p:nvPr>
        </p:nvSpPr>
        <p:spPr/>
        <p:txBody>
          <a:bodyPr/>
          <a:lstStyle/>
          <a:p>
            <a:fld id="{85E98920-B046-422A-ADE7-8EC75B9C1B48}" type="slidenum">
              <a:rPr lang="zh-CN" altLang="en-US" smtClean="0"/>
              <a:pPr/>
              <a:t>18</a:t>
            </a:fld>
            <a:endParaRPr lang="zh-CN" altLang="en-US"/>
          </a:p>
        </p:txBody>
      </p:sp>
    </p:spTree>
    <p:extLst>
      <p:ext uri="{BB962C8B-B14F-4D97-AF65-F5344CB8AC3E}">
        <p14:creationId xmlns:p14="http://schemas.microsoft.com/office/powerpoint/2010/main" val="26162316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62CBF-67B5-C493-0CBE-C154614C8CFC}"/>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76456914-374C-1BBD-EA15-6B86E8DC4C15}"/>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C8952575-A514-2402-7976-5C1DBBF2B791}"/>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EF082247-1E6B-DF78-2C6D-E3664A6BAFD3}"/>
              </a:ext>
            </a:extLst>
          </p:cNvPr>
          <p:cNvSpPr>
            <a:spLocks noGrp="1"/>
          </p:cNvSpPr>
          <p:nvPr>
            <p:ph type="sldNum" sz="quarter" idx="10"/>
          </p:nvPr>
        </p:nvSpPr>
        <p:spPr/>
        <p:txBody>
          <a:bodyPr/>
          <a:lstStyle/>
          <a:p>
            <a:fld id="{85E98920-B046-422A-ADE7-8EC75B9C1B48}" type="slidenum">
              <a:rPr lang="zh-CN" altLang="en-US" smtClean="0"/>
              <a:pPr/>
              <a:t>20</a:t>
            </a:fld>
            <a:endParaRPr lang="zh-CN" altLang="en-US"/>
          </a:p>
        </p:txBody>
      </p:sp>
    </p:spTree>
    <p:extLst>
      <p:ext uri="{BB962C8B-B14F-4D97-AF65-F5344CB8AC3E}">
        <p14:creationId xmlns:p14="http://schemas.microsoft.com/office/powerpoint/2010/main" val="3977454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E98920-B046-422A-ADE7-8EC75B9C1B48}" type="slidenum">
              <a:rPr lang="zh-CN" altLang="en-US" smtClean="0"/>
              <a:pPr/>
              <a:t>21</a:t>
            </a:fld>
            <a:endParaRPr lang="zh-CN" altLang="en-US"/>
          </a:p>
        </p:txBody>
      </p:sp>
    </p:spTree>
    <p:extLst>
      <p:ext uri="{BB962C8B-B14F-4D97-AF65-F5344CB8AC3E}">
        <p14:creationId xmlns:p14="http://schemas.microsoft.com/office/powerpoint/2010/main" val="1854351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E98920-B046-422A-ADE7-8EC75B9C1B48}" type="slidenum">
              <a:rPr lang="zh-CN" altLang="en-US" smtClean="0"/>
              <a:pPr/>
              <a:t>2</a:t>
            </a:fld>
            <a:endParaRPr lang="zh-CN" altLang="en-US"/>
          </a:p>
        </p:txBody>
      </p:sp>
    </p:spTree>
    <p:extLst>
      <p:ext uri="{BB962C8B-B14F-4D97-AF65-F5344CB8AC3E}">
        <p14:creationId xmlns:p14="http://schemas.microsoft.com/office/powerpoint/2010/main" val="23351413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E98920-B046-422A-ADE7-8EC75B9C1B48}" type="slidenum">
              <a:rPr lang="zh-CN" altLang="en-US" smtClean="0"/>
              <a:pPr/>
              <a:t>3</a:t>
            </a:fld>
            <a:endParaRPr lang="zh-CN" altLang="en-US"/>
          </a:p>
        </p:txBody>
      </p:sp>
    </p:spTree>
    <p:extLst>
      <p:ext uri="{BB962C8B-B14F-4D97-AF65-F5344CB8AC3E}">
        <p14:creationId xmlns:p14="http://schemas.microsoft.com/office/powerpoint/2010/main" val="29318972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E98920-B046-422A-ADE7-8EC75B9C1B48}" type="slidenum">
              <a:rPr lang="zh-CN" altLang="en-US" smtClean="0"/>
              <a:pPr/>
              <a:t>5</a:t>
            </a:fld>
            <a:endParaRPr lang="zh-CN" altLang="en-US"/>
          </a:p>
        </p:txBody>
      </p:sp>
    </p:spTree>
    <p:extLst>
      <p:ext uri="{BB962C8B-B14F-4D97-AF65-F5344CB8AC3E}">
        <p14:creationId xmlns:p14="http://schemas.microsoft.com/office/powerpoint/2010/main" val="13279015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E98920-B046-422A-ADE7-8EC75B9C1B48}" type="slidenum">
              <a:rPr lang="zh-CN" altLang="en-US" smtClean="0"/>
              <a:t>6</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E98920-B046-422A-ADE7-8EC75B9C1B48}" type="slidenum">
              <a:rPr lang="zh-CN" altLang="en-US" smtClean="0"/>
              <a:pPr/>
              <a:t>7</a:t>
            </a:fld>
            <a:endParaRPr lang="zh-CN" altLang="en-US"/>
          </a:p>
        </p:txBody>
      </p:sp>
    </p:spTree>
    <p:extLst>
      <p:ext uri="{BB962C8B-B14F-4D97-AF65-F5344CB8AC3E}">
        <p14:creationId xmlns:p14="http://schemas.microsoft.com/office/powerpoint/2010/main" val="38593780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E98920-B046-422A-ADE7-8EC75B9C1B48}" type="slidenum">
              <a:rPr lang="zh-CN" altLang="en-US" smtClean="0"/>
              <a:t>8</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E98920-B046-422A-ADE7-8EC75B9C1B48}" type="slidenum">
              <a:rPr lang="zh-CN" altLang="en-US" smtClean="0"/>
              <a:pPr/>
              <a:t>9</a:t>
            </a:fld>
            <a:endParaRPr lang="zh-CN" altLang="en-US"/>
          </a:p>
        </p:txBody>
      </p:sp>
    </p:spTree>
    <p:extLst>
      <p:ext uri="{BB962C8B-B14F-4D97-AF65-F5344CB8AC3E}">
        <p14:creationId xmlns:p14="http://schemas.microsoft.com/office/powerpoint/2010/main" val="13087155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E98920-B046-422A-ADE7-8EC75B9C1B48}" type="slidenum">
              <a:rPr lang="zh-CN" altLang="en-US" smtClean="0"/>
              <a:pPr/>
              <a:t>10</a:t>
            </a:fld>
            <a:endParaRPr lang="zh-CN" altLang="en-US"/>
          </a:p>
        </p:txBody>
      </p:sp>
    </p:spTree>
    <p:extLst>
      <p:ext uri="{BB962C8B-B14F-4D97-AF65-F5344CB8AC3E}">
        <p14:creationId xmlns:p14="http://schemas.microsoft.com/office/powerpoint/2010/main" val="3634478598"/>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94091EC-3477-81AC-331B-50C1A9315590}"/>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intBrush/>
                    </a14:imgEffect>
                  </a14:imgLayer>
                </a14:imgProps>
              </a:ext>
              <a:ext uri="{28A0092B-C50C-407E-A947-70E740481C1C}">
                <a14:useLocalDpi xmlns:a14="http://schemas.microsoft.com/office/drawing/2010/main"/>
              </a:ext>
            </a:extLst>
          </a:blip>
          <a:stretch>
            <a:fillRect/>
          </a:stretch>
        </p:blipFill>
        <p:spPr>
          <a:xfrm>
            <a:off x="-251093" y="0"/>
            <a:ext cx="12554691" cy="6858000"/>
          </a:xfrm>
          <a:prstGeom prst="rect">
            <a:avLst/>
          </a:prstGeom>
          <a:ln>
            <a:noFill/>
          </a:ln>
        </p:spPr>
      </p:pic>
    </p:spTree>
    <p:extLst>
      <p:ext uri="{BB962C8B-B14F-4D97-AF65-F5344CB8AC3E}">
        <p14:creationId xmlns:p14="http://schemas.microsoft.com/office/powerpoint/2010/main" val="1317437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9A7374F-3891-C192-20AC-155F74BA3CA2}"/>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intBrush/>
                    </a14:imgEffect>
                  </a14:imgLayer>
                </a14:imgProps>
              </a:ext>
              <a:ext uri="{28A0092B-C50C-407E-A947-70E740481C1C}">
                <a14:useLocalDpi xmlns:a14="http://schemas.microsoft.com/office/drawing/2010/main"/>
              </a:ext>
            </a:extLst>
          </a:blip>
          <a:stretch>
            <a:fillRect/>
          </a:stretch>
        </p:blipFill>
        <p:spPr>
          <a:xfrm>
            <a:off x="-362691" y="0"/>
            <a:ext cx="12554691" cy="6858000"/>
          </a:xfrm>
          <a:prstGeom prst="rect">
            <a:avLst/>
          </a:prstGeom>
          <a:ln>
            <a:noFill/>
          </a:ln>
        </p:spPr>
      </p:pic>
      <p:sp>
        <p:nvSpPr>
          <p:cNvPr id="4" name="矩形 3"/>
          <p:cNvSpPr/>
          <p:nvPr userDrawn="1"/>
        </p:nvSpPr>
        <p:spPr>
          <a:xfrm>
            <a:off x="4972050" y="-1"/>
            <a:ext cx="7219950" cy="6934201"/>
          </a:xfrm>
          <a:prstGeom prst="rect">
            <a:avLst/>
          </a:prstGeom>
          <a:solidFill>
            <a:srgbClr val="028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userDrawn="1"/>
        </p:nvSpPr>
        <p:spPr>
          <a:xfrm>
            <a:off x="3676650" y="-1"/>
            <a:ext cx="1295401" cy="1170543"/>
          </a:xfrm>
          <a:prstGeom prst="rect">
            <a:avLst/>
          </a:prstGeom>
          <a:solidFill>
            <a:srgbClr val="02884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userDrawn="1"/>
        </p:nvSpPr>
        <p:spPr>
          <a:xfrm>
            <a:off x="3676650" y="1158607"/>
            <a:ext cx="1295401" cy="1170543"/>
          </a:xfrm>
          <a:prstGeom prst="rect">
            <a:avLst/>
          </a:prstGeom>
          <a:solidFill>
            <a:srgbClr val="02884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userDrawn="1"/>
        </p:nvSpPr>
        <p:spPr>
          <a:xfrm>
            <a:off x="3676650" y="2317215"/>
            <a:ext cx="1295401" cy="1170543"/>
          </a:xfrm>
          <a:prstGeom prst="rect">
            <a:avLst/>
          </a:prstGeom>
          <a:solidFill>
            <a:srgbClr val="02884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3676650" y="3494873"/>
            <a:ext cx="1295401" cy="1170543"/>
          </a:xfrm>
          <a:prstGeom prst="rect">
            <a:avLst/>
          </a:prstGeom>
          <a:solidFill>
            <a:srgbClr val="02884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nvSpPr>
        <p:spPr>
          <a:xfrm>
            <a:off x="3676650" y="4672531"/>
            <a:ext cx="1295401" cy="1170543"/>
          </a:xfrm>
          <a:prstGeom prst="rect">
            <a:avLst/>
          </a:prstGeom>
          <a:solidFill>
            <a:srgbClr val="02884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userDrawn="1"/>
        </p:nvSpPr>
        <p:spPr>
          <a:xfrm>
            <a:off x="3676650" y="5850189"/>
            <a:ext cx="1295401" cy="1170543"/>
          </a:xfrm>
          <a:prstGeom prst="rect">
            <a:avLst/>
          </a:prstGeom>
          <a:solidFill>
            <a:srgbClr val="02884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nvSpPr>
        <p:spPr>
          <a:xfrm>
            <a:off x="2381248" y="1158607"/>
            <a:ext cx="1295401" cy="1170543"/>
          </a:xfrm>
          <a:prstGeom prst="rect">
            <a:avLst/>
          </a:prstGeom>
          <a:solidFill>
            <a:srgbClr val="028842">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userDrawn="1"/>
        </p:nvSpPr>
        <p:spPr>
          <a:xfrm>
            <a:off x="1085846" y="1158607"/>
            <a:ext cx="1295401" cy="1170543"/>
          </a:xfrm>
          <a:prstGeom prst="rect">
            <a:avLst/>
          </a:prstGeom>
          <a:solidFill>
            <a:srgbClr val="028842">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userDrawn="1"/>
        </p:nvSpPr>
        <p:spPr>
          <a:xfrm>
            <a:off x="-209556" y="1146672"/>
            <a:ext cx="1295401" cy="1170543"/>
          </a:xfrm>
          <a:prstGeom prst="rect">
            <a:avLst/>
          </a:prstGeom>
          <a:solidFill>
            <a:srgbClr val="028842">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1085846" y="0"/>
            <a:ext cx="1295401" cy="1170543"/>
          </a:xfrm>
          <a:prstGeom prst="rect">
            <a:avLst/>
          </a:prstGeom>
          <a:solidFill>
            <a:srgbClr val="02884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userDrawn="1"/>
        </p:nvSpPr>
        <p:spPr>
          <a:xfrm>
            <a:off x="4972053" y="1158607"/>
            <a:ext cx="7219947" cy="1170543"/>
          </a:xfrm>
          <a:prstGeom prst="rect">
            <a:avLst/>
          </a:prstGeom>
          <a:solidFill>
            <a:srgbClr val="01411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264846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grpSp>
        <p:nvGrpSpPr>
          <p:cNvPr id="7" name="组合 6"/>
          <p:cNvGrpSpPr/>
          <p:nvPr userDrawn="1"/>
        </p:nvGrpSpPr>
        <p:grpSpPr>
          <a:xfrm>
            <a:off x="0" y="0"/>
            <a:ext cx="2614611" cy="1590675"/>
            <a:chOff x="0" y="0"/>
            <a:chExt cx="2614611" cy="1590675"/>
          </a:xfrm>
        </p:grpSpPr>
        <p:sp>
          <p:nvSpPr>
            <p:cNvPr id="8" name="矩形 7"/>
            <p:cNvSpPr/>
            <p:nvPr/>
          </p:nvSpPr>
          <p:spPr>
            <a:xfrm>
              <a:off x="0" y="590550"/>
              <a:ext cx="1000125" cy="1000125"/>
            </a:xfrm>
            <a:prstGeom prst="rect">
              <a:avLst/>
            </a:prstGeom>
            <a:solidFill>
              <a:srgbClr val="028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400" b="1" dirty="0"/>
            </a:p>
          </p:txBody>
        </p:sp>
        <p:sp>
          <p:nvSpPr>
            <p:cNvPr id="9" name="矩形 8"/>
            <p:cNvSpPr/>
            <p:nvPr/>
          </p:nvSpPr>
          <p:spPr>
            <a:xfrm>
              <a:off x="0" y="0"/>
              <a:ext cx="1409700" cy="590550"/>
            </a:xfrm>
            <a:prstGeom prst="rect">
              <a:avLst/>
            </a:prstGeom>
            <a:solidFill>
              <a:srgbClr val="028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00125" y="590550"/>
              <a:ext cx="409575" cy="409575"/>
            </a:xfrm>
            <a:prstGeom prst="rect">
              <a:avLst/>
            </a:prstGeom>
            <a:solidFill>
              <a:srgbClr val="028842">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409700" y="590550"/>
              <a:ext cx="409575" cy="409575"/>
            </a:xfrm>
            <a:prstGeom prst="rect">
              <a:avLst/>
            </a:prstGeom>
            <a:solidFill>
              <a:srgbClr val="028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00125" y="1181100"/>
              <a:ext cx="409575" cy="409575"/>
            </a:xfrm>
            <a:prstGeom prst="rect">
              <a:avLst/>
            </a:prstGeom>
            <a:solidFill>
              <a:srgbClr val="028842">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650205" y="831055"/>
              <a:ext cx="759619" cy="759619"/>
            </a:xfrm>
            <a:prstGeom prst="rect">
              <a:avLst/>
            </a:prstGeom>
            <a:solidFill>
              <a:srgbClr val="02884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2205036" y="626267"/>
              <a:ext cx="409575" cy="409575"/>
            </a:xfrm>
            <a:prstGeom prst="rect">
              <a:avLst/>
            </a:prstGeom>
            <a:solidFill>
              <a:srgbClr val="028842">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文本占位符 14"/>
          <p:cNvSpPr>
            <a:spLocks noGrp="1"/>
          </p:cNvSpPr>
          <p:nvPr>
            <p:ph type="body" sz="quarter" idx="10" hasCustomPrompt="1"/>
          </p:nvPr>
        </p:nvSpPr>
        <p:spPr>
          <a:xfrm>
            <a:off x="3059904" y="590550"/>
            <a:ext cx="3467100" cy="546100"/>
          </a:xfrm>
          <a:prstGeom prst="rect">
            <a:avLst/>
          </a:prstGeom>
        </p:spPr>
        <p:txBody>
          <a:bodyPr/>
          <a:lstStyle>
            <a:lvl1pPr marL="0" indent="0">
              <a:buNone/>
              <a:defRPr sz="3200" b="1">
                <a:solidFill>
                  <a:srgbClr val="028842"/>
                </a:solidFill>
              </a:defRPr>
            </a:lvl1pPr>
          </a:lstStyle>
          <a:p>
            <a:pPr lvl="0"/>
            <a:r>
              <a:rPr lang="zh-CN" altLang="en-US" dirty="0"/>
              <a:t>点击此处添加标题</a:t>
            </a:r>
          </a:p>
        </p:txBody>
      </p:sp>
    </p:spTree>
    <p:extLst>
      <p:ext uri="{BB962C8B-B14F-4D97-AF65-F5344CB8AC3E}">
        <p14:creationId xmlns:p14="http://schemas.microsoft.com/office/powerpoint/2010/main" val="11007178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grpSp>
        <p:nvGrpSpPr>
          <p:cNvPr id="6" name="组合 5"/>
          <p:cNvGrpSpPr/>
          <p:nvPr userDrawn="1"/>
        </p:nvGrpSpPr>
        <p:grpSpPr>
          <a:xfrm>
            <a:off x="0" y="0"/>
            <a:ext cx="2614611" cy="1590675"/>
            <a:chOff x="0" y="0"/>
            <a:chExt cx="2614611" cy="1590675"/>
          </a:xfrm>
        </p:grpSpPr>
        <p:sp>
          <p:nvSpPr>
            <p:cNvPr id="7" name="矩形 6"/>
            <p:cNvSpPr/>
            <p:nvPr/>
          </p:nvSpPr>
          <p:spPr>
            <a:xfrm>
              <a:off x="0" y="590550"/>
              <a:ext cx="1000125" cy="1000125"/>
            </a:xfrm>
            <a:prstGeom prst="rect">
              <a:avLst/>
            </a:prstGeom>
            <a:solidFill>
              <a:srgbClr val="028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400" b="1" dirty="0"/>
            </a:p>
          </p:txBody>
        </p:sp>
        <p:sp>
          <p:nvSpPr>
            <p:cNvPr id="8" name="矩形 7"/>
            <p:cNvSpPr/>
            <p:nvPr/>
          </p:nvSpPr>
          <p:spPr>
            <a:xfrm>
              <a:off x="0" y="0"/>
              <a:ext cx="1409700" cy="590550"/>
            </a:xfrm>
            <a:prstGeom prst="rect">
              <a:avLst/>
            </a:prstGeom>
            <a:solidFill>
              <a:srgbClr val="028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000125" y="590550"/>
              <a:ext cx="409575" cy="409575"/>
            </a:xfrm>
            <a:prstGeom prst="rect">
              <a:avLst/>
            </a:prstGeom>
            <a:solidFill>
              <a:srgbClr val="028842">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409700" y="590550"/>
              <a:ext cx="409575" cy="409575"/>
            </a:xfrm>
            <a:prstGeom prst="rect">
              <a:avLst/>
            </a:prstGeom>
            <a:solidFill>
              <a:srgbClr val="028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000125" y="1181100"/>
              <a:ext cx="409575" cy="409575"/>
            </a:xfrm>
            <a:prstGeom prst="rect">
              <a:avLst/>
            </a:prstGeom>
            <a:solidFill>
              <a:srgbClr val="028842">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650205" y="831055"/>
              <a:ext cx="759619" cy="759619"/>
            </a:xfrm>
            <a:prstGeom prst="rect">
              <a:avLst/>
            </a:prstGeom>
            <a:solidFill>
              <a:srgbClr val="02884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2205036" y="626267"/>
              <a:ext cx="409575" cy="409575"/>
            </a:xfrm>
            <a:prstGeom prst="rect">
              <a:avLst/>
            </a:prstGeom>
            <a:solidFill>
              <a:srgbClr val="028842">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4" name="矩形 13"/>
          <p:cNvSpPr/>
          <p:nvPr userDrawn="1"/>
        </p:nvSpPr>
        <p:spPr>
          <a:xfrm>
            <a:off x="1538288" y="2460973"/>
            <a:ext cx="1181100" cy="1181100"/>
          </a:xfrm>
          <a:prstGeom prst="rect">
            <a:avLst/>
          </a:prstGeom>
          <a:solidFill>
            <a:srgbClr val="028842">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userDrawn="1"/>
        </p:nvSpPr>
        <p:spPr>
          <a:xfrm>
            <a:off x="3143249" y="3414714"/>
            <a:ext cx="1181100" cy="1181100"/>
          </a:xfrm>
          <a:prstGeom prst="rect">
            <a:avLst/>
          </a:prstGeom>
          <a:solidFill>
            <a:srgbClr val="02884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userDrawn="1"/>
        </p:nvSpPr>
        <p:spPr>
          <a:xfrm>
            <a:off x="2443162" y="2762250"/>
            <a:ext cx="1000125" cy="1000125"/>
          </a:xfrm>
          <a:prstGeom prst="rect">
            <a:avLst/>
          </a:prstGeom>
          <a:solidFill>
            <a:srgbClr val="028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400" b="1" dirty="0"/>
          </a:p>
        </p:txBody>
      </p:sp>
      <p:sp>
        <p:nvSpPr>
          <p:cNvPr id="18" name="文本占位符 14"/>
          <p:cNvSpPr>
            <a:spLocks noGrp="1"/>
          </p:cNvSpPr>
          <p:nvPr>
            <p:ph type="body" sz="quarter" idx="10" hasCustomPrompt="1"/>
          </p:nvPr>
        </p:nvSpPr>
        <p:spPr>
          <a:xfrm>
            <a:off x="4952998" y="3039615"/>
            <a:ext cx="3467100" cy="546100"/>
          </a:xfrm>
          <a:prstGeom prst="rect">
            <a:avLst/>
          </a:prstGeom>
        </p:spPr>
        <p:txBody>
          <a:bodyPr/>
          <a:lstStyle>
            <a:lvl1pPr marL="0" indent="0">
              <a:buNone/>
              <a:defRPr sz="3200" b="1">
                <a:solidFill>
                  <a:srgbClr val="028842"/>
                </a:solidFill>
              </a:defRPr>
            </a:lvl1pPr>
          </a:lstStyle>
          <a:p>
            <a:pPr lvl="0"/>
            <a:r>
              <a:rPr lang="zh-CN" altLang="en-US" dirty="0"/>
              <a:t>点击此处添加标题</a:t>
            </a:r>
          </a:p>
        </p:txBody>
      </p:sp>
    </p:spTree>
    <p:extLst>
      <p:ext uri="{BB962C8B-B14F-4D97-AF65-F5344CB8AC3E}">
        <p14:creationId xmlns:p14="http://schemas.microsoft.com/office/powerpoint/2010/main" val="2495742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2350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2973090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自定义版式">
    <p:spTree>
      <p:nvGrpSpPr>
        <p:cNvPr id="1" name=""/>
        <p:cNvGrpSpPr/>
        <p:nvPr/>
      </p:nvGrpSpPr>
      <p:grpSpPr>
        <a:xfrm>
          <a:off x="0" y="0"/>
          <a:ext cx="0" cy="0"/>
          <a:chOff x="0" y="0"/>
          <a:chExt cx="0" cy="0"/>
        </a:xfrm>
      </p:grpSpPr>
      <p:sp>
        <p:nvSpPr>
          <p:cNvPr id="3" name="矩形 2"/>
          <p:cNvSpPr/>
          <p:nvPr userDrawn="1"/>
        </p:nvSpPr>
        <p:spPr>
          <a:xfrm>
            <a:off x="0" y="0"/>
            <a:ext cx="5164244" cy="6858000"/>
          </a:xfrm>
          <a:prstGeom prst="rect">
            <a:avLst/>
          </a:prstGeom>
          <a:blipFill>
            <a:blip r:embed="rId2" cstate="print"/>
            <a:srcRect/>
            <a:stretch>
              <a:fillRect l="-50000" r="-50000"/>
            </a:stretch>
          </a:blipFill>
          <a:ln w="19050">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nvGrpSpPr>
          <p:cNvPr id="4" name="组合 3"/>
          <p:cNvGrpSpPr/>
          <p:nvPr userDrawn="1"/>
        </p:nvGrpSpPr>
        <p:grpSpPr>
          <a:xfrm>
            <a:off x="0" y="0"/>
            <a:ext cx="2614611" cy="1590675"/>
            <a:chOff x="0" y="0"/>
            <a:chExt cx="2614611" cy="1590675"/>
          </a:xfrm>
        </p:grpSpPr>
        <p:sp>
          <p:nvSpPr>
            <p:cNvPr id="5" name="矩形 4"/>
            <p:cNvSpPr/>
            <p:nvPr/>
          </p:nvSpPr>
          <p:spPr>
            <a:xfrm>
              <a:off x="0" y="590550"/>
              <a:ext cx="1000125" cy="1000125"/>
            </a:xfrm>
            <a:prstGeom prst="rect">
              <a:avLst/>
            </a:prstGeom>
            <a:solidFill>
              <a:srgbClr val="028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400" b="1" dirty="0"/>
            </a:p>
          </p:txBody>
        </p:sp>
        <p:sp>
          <p:nvSpPr>
            <p:cNvPr id="6" name="矩形 5"/>
            <p:cNvSpPr/>
            <p:nvPr/>
          </p:nvSpPr>
          <p:spPr>
            <a:xfrm>
              <a:off x="0" y="0"/>
              <a:ext cx="1409700" cy="590550"/>
            </a:xfrm>
            <a:prstGeom prst="rect">
              <a:avLst/>
            </a:prstGeom>
            <a:solidFill>
              <a:srgbClr val="028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1000125" y="590550"/>
              <a:ext cx="409575" cy="409575"/>
            </a:xfrm>
            <a:prstGeom prst="rect">
              <a:avLst/>
            </a:prstGeom>
            <a:solidFill>
              <a:srgbClr val="028842">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1409700" y="590550"/>
              <a:ext cx="409575" cy="409575"/>
            </a:xfrm>
            <a:prstGeom prst="rect">
              <a:avLst/>
            </a:prstGeom>
            <a:solidFill>
              <a:srgbClr val="028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000125" y="1181100"/>
              <a:ext cx="409575" cy="409575"/>
            </a:xfrm>
            <a:prstGeom prst="rect">
              <a:avLst/>
            </a:prstGeom>
            <a:solidFill>
              <a:srgbClr val="028842">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650205" y="831055"/>
              <a:ext cx="759619" cy="759619"/>
            </a:xfrm>
            <a:prstGeom prst="rect">
              <a:avLst/>
            </a:prstGeom>
            <a:solidFill>
              <a:srgbClr val="02884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2205036" y="626267"/>
              <a:ext cx="409575" cy="409575"/>
            </a:xfrm>
            <a:prstGeom prst="rect">
              <a:avLst/>
            </a:prstGeom>
            <a:solidFill>
              <a:srgbClr val="028842">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文本占位符 14"/>
          <p:cNvSpPr>
            <a:spLocks noGrp="1"/>
          </p:cNvSpPr>
          <p:nvPr>
            <p:ph type="body" sz="quarter" idx="10" hasCustomPrompt="1"/>
          </p:nvPr>
        </p:nvSpPr>
        <p:spPr>
          <a:xfrm>
            <a:off x="3059904" y="590550"/>
            <a:ext cx="3467100" cy="546100"/>
          </a:xfrm>
          <a:prstGeom prst="rect">
            <a:avLst/>
          </a:prstGeom>
        </p:spPr>
        <p:txBody>
          <a:bodyPr/>
          <a:lstStyle>
            <a:lvl1pPr marL="0" indent="0">
              <a:buNone/>
              <a:defRPr sz="3200" b="1">
                <a:solidFill>
                  <a:srgbClr val="028842"/>
                </a:solidFill>
              </a:defRPr>
            </a:lvl1pPr>
          </a:lstStyle>
          <a:p>
            <a:pPr lvl="0"/>
            <a:r>
              <a:rPr lang="zh-CN" altLang="en-US" dirty="0"/>
              <a:t>点击此处添加标题</a:t>
            </a:r>
          </a:p>
        </p:txBody>
      </p:sp>
    </p:spTree>
    <p:extLst>
      <p:ext uri="{BB962C8B-B14F-4D97-AF65-F5344CB8AC3E}">
        <p14:creationId xmlns:p14="http://schemas.microsoft.com/office/powerpoint/2010/main" val="3742188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9746828"/>
      </p:ext>
    </p:extLst>
  </p:cSld>
  <p:clrMap bg1="lt1" tx1="dk1" bg2="lt2" tx2="dk2" accent1="accent1" accent2="accent2" accent3="accent3" accent4="accent4" accent5="accent5" accent6="accent6" hlink="hlink" folHlink="folHlink"/>
  <p:sldLayoutIdLst>
    <p:sldLayoutId id="2147483658" r:id="rId1"/>
    <p:sldLayoutId id="2147483680" r:id="rId2"/>
    <p:sldLayoutId id="2147483650" r:id="rId3"/>
    <p:sldLayoutId id="2147483678" r:id="rId4"/>
    <p:sldLayoutId id="2147483681" r:id="rId5"/>
    <p:sldLayoutId id="2147483682" r:id="rId6"/>
    <p:sldLayoutId id="2147483683"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7.JPG"/><Relationship Id="rId3" Type="http://schemas.openxmlformats.org/officeDocument/2006/relationships/image" Target="../media/image3.png"/><Relationship Id="rId7" Type="http://schemas.openxmlformats.org/officeDocument/2006/relationships/image" Target="../media/image26.JP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 Id="rId9" Type="http://schemas.openxmlformats.org/officeDocument/2006/relationships/image" Target="../media/image28.jpe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33.jpe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xml"/><Relationship Id="rId1" Type="http://schemas.openxmlformats.org/officeDocument/2006/relationships/tags" Target="../tags/tag46.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38.svg"/><Relationship Id="rId2" Type="http://schemas.openxmlformats.org/officeDocument/2006/relationships/slideLayout" Target="../slideLayouts/slideLayout3.xml"/><Relationship Id="rId1" Type="http://schemas.openxmlformats.org/officeDocument/2006/relationships/tags" Target="../tags/tag4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48.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tags" Target="../tags/tag49.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3" Type="http://schemas.openxmlformats.org/officeDocument/2006/relationships/tags" Target="../tags/tag14.xml"/><Relationship Id="rId18" Type="http://schemas.openxmlformats.org/officeDocument/2006/relationships/tags" Target="../tags/tag19.xml"/><Relationship Id="rId26" Type="http://schemas.openxmlformats.org/officeDocument/2006/relationships/tags" Target="../tags/tag27.xml"/><Relationship Id="rId39" Type="http://schemas.openxmlformats.org/officeDocument/2006/relationships/tags" Target="../tags/tag40.xml"/><Relationship Id="rId21" Type="http://schemas.openxmlformats.org/officeDocument/2006/relationships/tags" Target="../tags/tag22.xml"/><Relationship Id="rId34" Type="http://schemas.openxmlformats.org/officeDocument/2006/relationships/tags" Target="../tags/tag35.xml"/><Relationship Id="rId42" Type="http://schemas.openxmlformats.org/officeDocument/2006/relationships/tags" Target="../tags/tag43.xml"/><Relationship Id="rId7" Type="http://schemas.openxmlformats.org/officeDocument/2006/relationships/tags" Target="../tags/tag8.xml"/><Relationship Id="rId2" Type="http://schemas.openxmlformats.org/officeDocument/2006/relationships/tags" Target="../tags/tag3.xml"/><Relationship Id="rId16" Type="http://schemas.openxmlformats.org/officeDocument/2006/relationships/tags" Target="../tags/tag17.xml"/><Relationship Id="rId29" Type="http://schemas.openxmlformats.org/officeDocument/2006/relationships/tags" Target="../tags/tag30.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tags" Target="../tags/tag12.xml"/><Relationship Id="rId24" Type="http://schemas.openxmlformats.org/officeDocument/2006/relationships/tags" Target="../tags/tag25.xml"/><Relationship Id="rId32" Type="http://schemas.openxmlformats.org/officeDocument/2006/relationships/tags" Target="../tags/tag33.xml"/><Relationship Id="rId37" Type="http://schemas.openxmlformats.org/officeDocument/2006/relationships/tags" Target="../tags/tag38.xml"/><Relationship Id="rId40" Type="http://schemas.openxmlformats.org/officeDocument/2006/relationships/tags" Target="../tags/tag41.xml"/><Relationship Id="rId45" Type="http://schemas.openxmlformats.org/officeDocument/2006/relationships/image" Target="../media/image3.png"/><Relationship Id="rId5" Type="http://schemas.openxmlformats.org/officeDocument/2006/relationships/tags" Target="../tags/tag6.xml"/><Relationship Id="rId15" Type="http://schemas.openxmlformats.org/officeDocument/2006/relationships/tags" Target="../tags/tag16.xml"/><Relationship Id="rId23" Type="http://schemas.openxmlformats.org/officeDocument/2006/relationships/tags" Target="../tags/tag24.xml"/><Relationship Id="rId28" Type="http://schemas.openxmlformats.org/officeDocument/2006/relationships/tags" Target="../tags/tag29.xml"/><Relationship Id="rId36" Type="http://schemas.openxmlformats.org/officeDocument/2006/relationships/tags" Target="../tags/tag37.xml"/><Relationship Id="rId10" Type="http://schemas.openxmlformats.org/officeDocument/2006/relationships/tags" Target="../tags/tag11.xml"/><Relationship Id="rId19" Type="http://schemas.openxmlformats.org/officeDocument/2006/relationships/tags" Target="../tags/tag20.xml"/><Relationship Id="rId31" Type="http://schemas.openxmlformats.org/officeDocument/2006/relationships/tags" Target="../tags/tag32.xml"/><Relationship Id="rId44" Type="http://schemas.openxmlformats.org/officeDocument/2006/relationships/slideLayout" Target="../slideLayouts/slideLayout6.xml"/><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tags" Target="../tags/tag15.xml"/><Relationship Id="rId22" Type="http://schemas.openxmlformats.org/officeDocument/2006/relationships/tags" Target="../tags/tag23.xml"/><Relationship Id="rId27" Type="http://schemas.openxmlformats.org/officeDocument/2006/relationships/tags" Target="../tags/tag28.xml"/><Relationship Id="rId30" Type="http://schemas.openxmlformats.org/officeDocument/2006/relationships/tags" Target="../tags/tag31.xml"/><Relationship Id="rId35" Type="http://schemas.openxmlformats.org/officeDocument/2006/relationships/tags" Target="../tags/tag36.xml"/><Relationship Id="rId43" Type="http://schemas.openxmlformats.org/officeDocument/2006/relationships/tags" Target="../tags/tag44.xml"/><Relationship Id="rId8" Type="http://schemas.openxmlformats.org/officeDocument/2006/relationships/tags" Target="../tags/tag9.xml"/><Relationship Id="rId3" Type="http://schemas.openxmlformats.org/officeDocument/2006/relationships/tags" Target="../tags/tag4.xml"/><Relationship Id="rId12" Type="http://schemas.openxmlformats.org/officeDocument/2006/relationships/tags" Target="../tags/tag13.xml"/><Relationship Id="rId17" Type="http://schemas.openxmlformats.org/officeDocument/2006/relationships/tags" Target="../tags/tag18.xml"/><Relationship Id="rId25" Type="http://schemas.openxmlformats.org/officeDocument/2006/relationships/tags" Target="../tags/tag26.xml"/><Relationship Id="rId33" Type="http://schemas.openxmlformats.org/officeDocument/2006/relationships/tags" Target="../tags/tag34.xml"/><Relationship Id="rId38" Type="http://schemas.openxmlformats.org/officeDocument/2006/relationships/tags" Target="../tags/tag39.xml"/><Relationship Id="rId20" Type="http://schemas.openxmlformats.org/officeDocument/2006/relationships/tags" Target="../tags/tag21.xml"/><Relationship Id="rId41" Type="http://schemas.openxmlformats.org/officeDocument/2006/relationships/tags" Target="../tags/tag4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45.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3.png"/><Relationship Id="rId7" Type="http://schemas.openxmlformats.org/officeDocument/2006/relationships/image" Target="../media/image11.jpeg"/><Relationship Id="rId12"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png"/></Relationships>
</file>

<file path=ppt/slides/_rels/slide9.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3.png"/><Relationship Id="rId7"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 Id="rId9"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2146300"/>
            <a:ext cx="5994400" cy="3124200"/>
          </a:xfrm>
          <a:prstGeom prst="rect">
            <a:avLst/>
          </a:prstGeom>
          <a:solidFill>
            <a:srgbClr val="028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 name="矩形 2"/>
          <p:cNvSpPr/>
          <p:nvPr/>
        </p:nvSpPr>
        <p:spPr>
          <a:xfrm>
            <a:off x="5994399" y="4226192"/>
            <a:ext cx="1155701" cy="1044308"/>
          </a:xfrm>
          <a:prstGeom prst="rect">
            <a:avLst/>
          </a:prstGeom>
          <a:solidFill>
            <a:srgbClr val="028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矩形 3"/>
          <p:cNvSpPr/>
          <p:nvPr/>
        </p:nvSpPr>
        <p:spPr>
          <a:xfrm>
            <a:off x="5994398" y="3181884"/>
            <a:ext cx="1155701" cy="1044308"/>
          </a:xfrm>
          <a:prstGeom prst="rect">
            <a:avLst/>
          </a:prstGeom>
          <a:solidFill>
            <a:srgbClr val="028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 name="矩形 4"/>
          <p:cNvSpPr/>
          <p:nvPr/>
        </p:nvSpPr>
        <p:spPr>
          <a:xfrm>
            <a:off x="5994397" y="2146300"/>
            <a:ext cx="1155701" cy="1044308"/>
          </a:xfrm>
          <a:prstGeom prst="rect">
            <a:avLst/>
          </a:prstGeom>
          <a:solidFill>
            <a:srgbClr val="02884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矩形 5"/>
          <p:cNvSpPr/>
          <p:nvPr/>
        </p:nvSpPr>
        <p:spPr>
          <a:xfrm>
            <a:off x="7150100" y="4226192"/>
            <a:ext cx="1155701" cy="1044308"/>
          </a:xfrm>
          <a:prstGeom prst="rect">
            <a:avLst/>
          </a:prstGeom>
          <a:solidFill>
            <a:srgbClr val="028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7" name="矩形 6"/>
          <p:cNvSpPr/>
          <p:nvPr/>
        </p:nvSpPr>
        <p:spPr>
          <a:xfrm>
            <a:off x="7150099" y="3181884"/>
            <a:ext cx="1155701" cy="1044308"/>
          </a:xfrm>
          <a:prstGeom prst="rect">
            <a:avLst/>
          </a:prstGeom>
          <a:solidFill>
            <a:srgbClr val="02884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矩形 7"/>
          <p:cNvSpPr/>
          <p:nvPr/>
        </p:nvSpPr>
        <p:spPr>
          <a:xfrm>
            <a:off x="7150098" y="2146300"/>
            <a:ext cx="1155701" cy="1044308"/>
          </a:xfrm>
          <a:prstGeom prst="rect">
            <a:avLst/>
          </a:prstGeom>
          <a:solidFill>
            <a:srgbClr val="028842">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9" name="矩形 8"/>
          <p:cNvSpPr/>
          <p:nvPr/>
        </p:nvSpPr>
        <p:spPr>
          <a:xfrm>
            <a:off x="8305798" y="4226192"/>
            <a:ext cx="1155701" cy="1044308"/>
          </a:xfrm>
          <a:prstGeom prst="rect">
            <a:avLst/>
          </a:prstGeom>
          <a:solidFill>
            <a:srgbClr val="02884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 name="矩形 9"/>
          <p:cNvSpPr/>
          <p:nvPr/>
        </p:nvSpPr>
        <p:spPr>
          <a:xfrm>
            <a:off x="8305797" y="3181884"/>
            <a:ext cx="1155701" cy="1044308"/>
          </a:xfrm>
          <a:prstGeom prst="rect">
            <a:avLst/>
          </a:prstGeom>
          <a:solidFill>
            <a:srgbClr val="028842">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矩形 10"/>
          <p:cNvSpPr/>
          <p:nvPr/>
        </p:nvSpPr>
        <p:spPr>
          <a:xfrm>
            <a:off x="8305796" y="2146300"/>
            <a:ext cx="1155701" cy="1044308"/>
          </a:xfrm>
          <a:prstGeom prst="rect">
            <a:avLst/>
          </a:prstGeom>
          <a:solidFill>
            <a:srgbClr val="028842">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2" name="矩形 11"/>
          <p:cNvSpPr/>
          <p:nvPr/>
        </p:nvSpPr>
        <p:spPr>
          <a:xfrm>
            <a:off x="5994398" y="1101992"/>
            <a:ext cx="1155701" cy="1044308"/>
          </a:xfrm>
          <a:prstGeom prst="rect">
            <a:avLst/>
          </a:prstGeom>
          <a:solidFill>
            <a:srgbClr val="028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3" name="矩形 12"/>
          <p:cNvSpPr/>
          <p:nvPr/>
        </p:nvSpPr>
        <p:spPr>
          <a:xfrm>
            <a:off x="9474195" y="4226192"/>
            <a:ext cx="1155701" cy="1044308"/>
          </a:xfrm>
          <a:prstGeom prst="rect">
            <a:avLst/>
          </a:prstGeom>
          <a:solidFill>
            <a:srgbClr val="028842">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矩形 13"/>
          <p:cNvSpPr/>
          <p:nvPr/>
        </p:nvSpPr>
        <p:spPr>
          <a:xfrm>
            <a:off x="9474194" y="3181884"/>
            <a:ext cx="1155701" cy="1044308"/>
          </a:xfrm>
          <a:prstGeom prst="rect">
            <a:avLst/>
          </a:prstGeom>
          <a:solidFill>
            <a:srgbClr val="028842">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5" name="矩形 14"/>
          <p:cNvSpPr/>
          <p:nvPr/>
        </p:nvSpPr>
        <p:spPr>
          <a:xfrm>
            <a:off x="9474194" y="1101992"/>
            <a:ext cx="1155701" cy="1044308"/>
          </a:xfrm>
          <a:prstGeom prst="rect">
            <a:avLst/>
          </a:prstGeom>
          <a:solidFill>
            <a:srgbClr val="02884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6" name="矩形 15"/>
          <p:cNvSpPr/>
          <p:nvPr/>
        </p:nvSpPr>
        <p:spPr>
          <a:xfrm>
            <a:off x="10617194" y="2146300"/>
            <a:ext cx="1155701" cy="1044308"/>
          </a:xfrm>
          <a:prstGeom prst="rect">
            <a:avLst/>
          </a:prstGeom>
          <a:solidFill>
            <a:srgbClr val="028842">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7" name="矩形 16"/>
          <p:cNvSpPr/>
          <p:nvPr/>
        </p:nvSpPr>
        <p:spPr>
          <a:xfrm>
            <a:off x="809207" y="3340916"/>
            <a:ext cx="6340197" cy="1323439"/>
          </a:xfrm>
          <a:prstGeom prst="rect">
            <a:avLst/>
          </a:prstGeom>
        </p:spPr>
        <p:txBody>
          <a:bodyPr wrap="none">
            <a:spAutoFit/>
          </a:bodyPr>
          <a:lstStyle/>
          <a:p>
            <a:r>
              <a:rPr kumimoji="1" lang="en" altLang="zh-CN" sz="4000" b="1" dirty="0">
                <a:solidFill>
                  <a:schemeClr val="bg1"/>
                </a:solidFill>
                <a:cs typeface="+mn-ea"/>
                <a:sym typeface="+mn-lt"/>
              </a:rPr>
              <a:t>ASBR</a:t>
            </a:r>
            <a:r>
              <a:rPr kumimoji="1" lang="zh-CN" altLang="en-US" sz="4000" b="1" dirty="0">
                <a:solidFill>
                  <a:schemeClr val="bg1"/>
                </a:solidFill>
                <a:cs typeface="+mn-ea"/>
                <a:sym typeface="+mn-lt"/>
              </a:rPr>
              <a:t> </a:t>
            </a:r>
            <a:r>
              <a:rPr kumimoji="1" lang="en-US" altLang="zh-CN" sz="4000" b="1" dirty="0">
                <a:solidFill>
                  <a:schemeClr val="bg1"/>
                </a:solidFill>
                <a:cs typeface="+mn-ea"/>
                <a:sym typeface="+mn-lt"/>
              </a:rPr>
              <a:t>International</a:t>
            </a:r>
            <a:r>
              <a:rPr kumimoji="1" lang="zh-CN" altLang="en-US" sz="4000" b="1" dirty="0">
                <a:solidFill>
                  <a:schemeClr val="bg1"/>
                </a:solidFill>
                <a:cs typeface="+mn-ea"/>
                <a:sym typeface="+mn-lt"/>
              </a:rPr>
              <a:t> </a:t>
            </a:r>
            <a:r>
              <a:rPr kumimoji="1" lang="en-US" altLang="zh-CN" sz="4000" b="1" dirty="0">
                <a:solidFill>
                  <a:schemeClr val="bg1"/>
                </a:solidFill>
                <a:cs typeface="+mn-ea"/>
                <a:sym typeface="+mn-lt"/>
              </a:rPr>
              <a:t>ltd.</a:t>
            </a:r>
            <a:endParaRPr kumimoji="1" lang="en" altLang="zh-CN" sz="4000" b="1" dirty="0">
              <a:solidFill>
                <a:schemeClr val="bg1"/>
              </a:solidFill>
              <a:cs typeface="+mn-ea"/>
              <a:sym typeface="+mn-lt"/>
            </a:endParaRPr>
          </a:p>
          <a:p>
            <a:r>
              <a:rPr kumimoji="1" lang="zh-CN" altLang="en-US" sz="4000" b="1" dirty="0">
                <a:solidFill>
                  <a:schemeClr val="bg1"/>
                </a:solidFill>
                <a:cs typeface="+mn-ea"/>
                <a:sym typeface="+mn-lt"/>
              </a:rPr>
              <a:t>成都阿斯贝瑞科技有限公司</a:t>
            </a:r>
          </a:p>
        </p:txBody>
      </p:sp>
      <p:sp>
        <p:nvSpPr>
          <p:cNvPr id="19" name="文本框 18"/>
          <p:cNvSpPr txBox="1"/>
          <p:nvPr/>
        </p:nvSpPr>
        <p:spPr>
          <a:xfrm>
            <a:off x="10403706" y="6341182"/>
            <a:ext cx="1588632" cy="307773"/>
          </a:xfrm>
          <a:prstGeom prst="rect">
            <a:avLst/>
          </a:prstGeom>
          <a:noFill/>
        </p:spPr>
        <p:txBody>
          <a:bodyPr wrap="none" lIns="91436" tIns="45718" rIns="91436" bIns="45718" rtlCol="0">
            <a:spAutoFit/>
          </a:bodyPr>
          <a:lstStyle/>
          <a:p>
            <a:r>
              <a:rPr kumimoji="1" lang="en-US" altLang="zh-CN" sz="1400" dirty="0">
                <a:solidFill>
                  <a:schemeClr val="bg1"/>
                </a:solidFill>
                <a:cs typeface="+mn-ea"/>
                <a:sym typeface="+mn-lt"/>
              </a:rPr>
              <a:t>www.asbrtec.com</a:t>
            </a:r>
            <a:endParaRPr kumimoji="1" lang="zh-CN" altLang="en-US" sz="1400" dirty="0">
              <a:solidFill>
                <a:schemeClr val="bg1"/>
              </a:solidFill>
              <a:cs typeface="+mn-ea"/>
              <a:sym typeface="+mn-lt"/>
            </a:endParaRPr>
          </a:p>
        </p:txBody>
      </p:sp>
      <p:sp>
        <p:nvSpPr>
          <p:cNvPr id="20" name="文本框 19"/>
          <p:cNvSpPr txBox="1"/>
          <p:nvPr/>
        </p:nvSpPr>
        <p:spPr>
          <a:xfrm>
            <a:off x="809207" y="4226192"/>
            <a:ext cx="2167573" cy="861770"/>
          </a:xfrm>
          <a:prstGeom prst="rect">
            <a:avLst/>
          </a:prstGeom>
          <a:noFill/>
        </p:spPr>
        <p:txBody>
          <a:bodyPr wrap="none" lIns="91436" tIns="45718" rIns="91436" bIns="45718" rtlCol="0">
            <a:spAutoFit/>
          </a:bodyPr>
          <a:lstStyle/>
          <a:p>
            <a:endParaRPr kumimoji="1" lang="en-US" altLang="zh-CN" dirty="0">
              <a:solidFill>
                <a:schemeClr val="bg1"/>
              </a:solidFill>
              <a:cs typeface="+mn-ea"/>
              <a:sym typeface="+mn-lt"/>
            </a:endParaRPr>
          </a:p>
          <a:p>
            <a:endParaRPr kumimoji="1" lang="en-US" altLang="zh-CN" sz="1600" dirty="0">
              <a:solidFill>
                <a:schemeClr val="bg1"/>
              </a:solidFill>
              <a:cs typeface="+mn-ea"/>
              <a:sym typeface="+mn-lt"/>
            </a:endParaRPr>
          </a:p>
          <a:p>
            <a:r>
              <a:rPr kumimoji="1" lang="zh-CN" altLang="en-US" sz="1600" dirty="0">
                <a:solidFill>
                  <a:schemeClr val="bg1"/>
                </a:solidFill>
                <a:cs typeface="+mn-ea"/>
                <a:sym typeface="+mn-lt"/>
              </a:rPr>
              <a:t>石擎天  </a:t>
            </a:r>
            <a:r>
              <a:rPr kumimoji="1" lang="en-US" altLang="zh-CN" sz="1600" dirty="0">
                <a:solidFill>
                  <a:schemeClr val="bg1"/>
                </a:solidFill>
                <a:cs typeface="+mn-ea"/>
                <a:sym typeface="+mn-lt"/>
              </a:rPr>
              <a:t>18000529098</a:t>
            </a:r>
          </a:p>
        </p:txBody>
      </p:sp>
      <p:pic>
        <p:nvPicPr>
          <p:cNvPr id="21" name="图片 20"/>
          <p:cNvPicPr>
            <a:picLocks noChangeAspect="1"/>
          </p:cNvPicPr>
          <p:nvPr/>
        </p:nvPicPr>
        <p:blipFill>
          <a:blip r:embed="rId3" cstate="email">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10052044" y="382700"/>
            <a:ext cx="1770392" cy="432000"/>
          </a:xfrm>
          <a:prstGeom prst="rect">
            <a:avLst/>
          </a:prstGeom>
        </p:spPr>
      </p:pic>
    </p:spTree>
    <p:extLst>
      <p:ext uri="{BB962C8B-B14F-4D97-AF65-F5344CB8AC3E}">
        <p14:creationId xmlns:p14="http://schemas.microsoft.com/office/powerpoint/2010/main" val="950299954"/>
      </p:ext>
    </p:extLst>
  </p:cSld>
  <p:clrMapOvr>
    <a:masterClrMapping/>
  </p:clrMapOvr>
  <p:transition spd="slow">
    <p:randomBar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590550"/>
            <a:ext cx="1000125" cy="1000125"/>
          </a:xfrm>
          <a:prstGeom prst="rect">
            <a:avLst/>
          </a:prstGeom>
          <a:solidFill>
            <a:srgbClr val="028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b="1" dirty="0">
                <a:cs typeface="+mn-ea"/>
                <a:sym typeface="+mn-lt"/>
              </a:rPr>
              <a:t>2</a:t>
            </a:r>
            <a:endParaRPr lang="zh-CN" altLang="en-US" sz="4400" b="1" dirty="0">
              <a:cs typeface="+mn-ea"/>
              <a:sym typeface="+mn-lt"/>
            </a:endParaRPr>
          </a:p>
        </p:txBody>
      </p:sp>
      <p:sp>
        <p:nvSpPr>
          <p:cNvPr id="18" name="文本占位符 1"/>
          <p:cNvSpPr txBox="1">
            <a:spLocks/>
          </p:cNvSpPr>
          <p:nvPr/>
        </p:nvSpPr>
        <p:spPr>
          <a:xfrm>
            <a:off x="2875056" y="626323"/>
            <a:ext cx="2123664" cy="5461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02884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cs typeface="+mn-ea"/>
                <a:sym typeface="+mn-lt"/>
              </a:rPr>
              <a:t>对外交流</a:t>
            </a:r>
          </a:p>
        </p:txBody>
      </p:sp>
      <p:pic>
        <p:nvPicPr>
          <p:cNvPr id="17" name="图片 16"/>
          <p:cNvPicPr>
            <a:picLocks noChangeAspect="1"/>
          </p:cNvPicPr>
          <p:nvPr/>
        </p:nvPicPr>
        <p:blipFill>
          <a:blip r:embed="rId3" cstate="email">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10082016" y="6321781"/>
            <a:ext cx="1770392" cy="432000"/>
          </a:xfrm>
          <a:prstGeom prst="rect">
            <a:avLst/>
          </a:prstGeom>
        </p:spPr>
      </p:pic>
      <p:pic>
        <p:nvPicPr>
          <p:cNvPr id="4" name="图片 3">
            <a:extLst>
              <a:ext uri="{FF2B5EF4-FFF2-40B4-BE49-F238E27FC236}">
                <a16:creationId xmlns:a16="http://schemas.microsoft.com/office/drawing/2014/main" id="{755DBD94-DF78-D3E6-C753-159EA16616E7}"/>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926782" y="1825310"/>
            <a:ext cx="3627120" cy="2155881"/>
          </a:xfrm>
          <a:prstGeom prst="rect">
            <a:avLst/>
          </a:prstGeom>
        </p:spPr>
      </p:pic>
      <p:pic>
        <p:nvPicPr>
          <p:cNvPr id="6" name="图片 5">
            <a:extLst>
              <a:ext uri="{FF2B5EF4-FFF2-40B4-BE49-F238E27FC236}">
                <a16:creationId xmlns:a16="http://schemas.microsoft.com/office/drawing/2014/main" id="{8368A9AB-78DC-670D-66E4-C6005A7BD043}"/>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4982086" y="1825310"/>
            <a:ext cx="3267920" cy="2155881"/>
          </a:xfrm>
          <a:prstGeom prst="rect">
            <a:avLst/>
          </a:prstGeom>
        </p:spPr>
      </p:pic>
      <p:sp>
        <p:nvSpPr>
          <p:cNvPr id="5" name="矩形 4">
            <a:extLst>
              <a:ext uri="{FF2B5EF4-FFF2-40B4-BE49-F238E27FC236}">
                <a16:creationId xmlns:a16="http://schemas.microsoft.com/office/drawing/2014/main" id="{671ED12A-17F0-09EA-E4FE-140D51052AE1}"/>
              </a:ext>
            </a:extLst>
          </p:cNvPr>
          <p:cNvSpPr/>
          <p:nvPr/>
        </p:nvSpPr>
        <p:spPr>
          <a:xfrm>
            <a:off x="2912435" y="1233027"/>
            <a:ext cx="3185487" cy="369332"/>
          </a:xfrm>
          <a:prstGeom prst="rect">
            <a:avLst/>
          </a:prstGeom>
        </p:spPr>
        <p:txBody>
          <a:bodyPr wrap="none">
            <a:spAutoFit/>
          </a:bodyPr>
          <a:lstStyle/>
          <a:p>
            <a:r>
              <a:rPr lang="zh-CN" altLang="en-US" b="1" dirty="0">
                <a:cs typeface="+mn-ea"/>
                <a:sym typeface="+mn-lt"/>
              </a:rPr>
              <a:t>积极参与各类技术论坛与展会</a:t>
            </a:r>
          </a:p>
        </p:txBody>
      </p:sp>
      <p:pic>
        <p:nvPicPr>
          <p:cNvPr id="7" name="图片 6">
            <a:extLst>
              <a:ext uri="{FF2B5EF4-FFF2-40B4-BE49-F238E27FC236}">
                <a16:creationId xmlns:a16="http://schemas.microsoft.com/office/drawing/2014/main" id="{EB78AEA4-4597-F2B5-A632-1A9738FCD1F5}"/>
              </a:ext>
            </a:extLst>
          </p:cNvPr>
          <p:cNvPicPr>
            <a:picLocks noChangeAspect="1"/>
          </p:cNvPicPr>
          <p:nvPr/>
        </p:nvPicPr>
        <p:blipFill rotWithShape="1">
          <a:blip r:embed="rId6">
            <a:extLst>
              <a:ext uri="{28A0092B-C50C-407E-A947-70E740481C1C}">
                <a14:useLocalDpi xmlns:a14="http://schemas.microsoft.com/office/drawing/2010/main" val="0"/>
              </a:ext>
            </a:extLst>
          </a:blip>
          <a:srcRect l="1" t="14445" r="-371" b="5742"/>
          <a:stretch/>
        </p:blipFill>
        <p:spPr>
          <a:xfrm>
            <a:off x="8808708" y="4176521"/>
            <a:ext cx="2157714" cy="2287728"/>
          </a:xfrm>
          <a:prstGeom prst="rect">
            <a:avLst/>
          </a:prstGeom>
        </p:spPr>
      </p:pic>
      <p:pic>
        <p:nvPicPr>
          <p:cNvPr id="2" name="图片 1">
            <a:extLst>
              <a:ext uri="{FF2B5EF4-FFF2-40B4-BE49-F238E27FC236}">
                <a16:creationId xmlns:a16="http://schemas.microsoft.com/office/drawing/2014/main" id="{356F2125-C478-ED93-3DFD-46EA0F94FF37}"/>
              </a:ext>
            </a:extLst>
          </p:cNvPr>
          <p:cNvPicPr>
            <a:picLocks noChangeAspect="1"/>
          </p:cNvPicPr>
          <p:nvPr/>
        </p:nvPicPr>
        <p:blipFill rotWithShape="1">
          <a:blip r:embed="rId7">
            <a:extLst>
              <a:ext uri="{28A0092B-C50C-407E-A947-70E740481C1C}">
                <a14:useLocalDpi xmlns:a14="http://schemas.microsoft.com/office/drawing/2010/main" val="0"/>
              </a:ext>
            </a:extLst>
          </a:blip>
          <a:srcRect l="3575" t="17452"/>
          <a:stretch/>
        </p:blipFill>
        <p:spPr>
          <a:xfrm>
            <a:off x="878057" y="4197377"/>
            <a:ext cx="3627121" cy="2266845"/>
          </a:xfrm>
          <a:prstGeom prst="rect">
            <a:avLst/>
          </a:prstGeom>
        </p:spPr>
      </p:pic>
      <p:pic>
        <p:nvPicPr>
          <p:cNvPr id="8" name="图片 7">
            <a:extLst>
              <a:ext uri="{FF2B5EF4-FFF2-40B4-BE49-F238E27FC236}">
                <a16:creationId xmlns:a16="http://schemas.microsoft.com/office/drawing/2014/main" id="{4E643958-F38A-B522-8DDF-323A09AB9CFA}"/>
              </a:ext>
            </a:extLst>
          </p:cNvPr>
          <p:cNvPicPr>
            <a:picLocks noChangeAspect="1"/>
          </p:cNvPicPr>
          <p:nvPr/>
        </p:nvPicPr>
        <p:blipFill rotWithShape="1">
          <a:blip r:embed="rId8">
            <a:extLst>
              <a:ext uri="{28A0092B-C50C-407E-A947-70E740481C1C}">
                <a14:useLocalDpi xmlns:a14="http://schemas.microsoft.com/office/drawing/2010/main" val="0"/>
              </a:ext>
            </a:extLst>
          </a:blip>
          <a:srcRect l="12171" t="3393" b="14399"/>
          <a:stretch/>
        </p:blipFill>
        <p:spPr>
          <a:xfrm>
            <a:off x="4982086" y="4183718"/>
            <a:ext cx="3267920" cy="2294162"/>
          </a:xfrm>
          <a:prstGeom prst="rect">
            <a:avLst/>
          </a:prstGeom>
        </p:spPr>
      </p:pic>
      <p:pic>
        <p:nvPicPr>
          <p:cNvPr id="11" name="图片 10">
            <a:extLst>
              <a:ext uri="{FF2B5EF4-FFF2-40B4-BE49-F238E27FC236}">
                <a16:creationId xmlns:a16="http://schemas.microsoft.com/office/drawing/2014/main" id="{98BAAA7F-06EE-19F0-B232-3CE00DB88E7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78190" y="1825310"/>
            <a:ext cx="2418749" cy="2219214"/>
          </a:xfrm>
          <a:prstGeom prst="rect">
            <a:avLst/>
          </a:prstGeom>
        </p:spPr>
      </p:pic>
    </p:spTree>
    <p:extLst>
      <p:ext uri="{BB962C8B-B14F-4D97-AF65-F5344CB8AC3E}">
        <p14:creationId xmlns:p14="http://schemas.microsoft.com/office/powerpoint/2010/main" val="3769607506"/>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39682-CC39-BE38-84F4-06163B1D8B76}"/>
            </a:ext>
          </a:extLst>
        </p:cNvPr>
        <p:cNvGrpSpPr/>
        <p:nvPr/>
      </p:nvGrpSpPr>
      <p:grpSpPr>
        <a:xfrm>
          <a:off x="0" y="0"/>
          <a:ext cx="0" cy="0"/>
          <a:chOff x="0" y="0"/>
          <a:chExt cx="0" cy="0"/>
        </a:xfrm>
      </p:grpSpPr>
      <p:sp>
        <p:nvSpPr>
          <p:cNvPr id="3" name="矩形 2">
            <a:extLst>
              <a:ext uri="{FF2B5EF4-FFF2-40B4-BE49-F238E27FC236}">
                <a16:creationId xmlns:a16="http://schemas.microsoft.com/office/drawing/2014/main" id="{E1F9D5DF-3293-69F8-44C7-3F0F5FF4DFDA}"/>
              </a:ext>
            </a:extLst>
          </p:cNvPr>
          <p:cNvSpPr/>
          <p:nvPr/>
        </p:nvSpPr>
        <p:spPr>
          <a:xfrm>
            <a:off x="0" y="590550"/>
            <a:ext cx="1000125" cy="1000125"/>
          </a:xfrm>
          <a:prstGeom prst="rect">
            <a:avLst/>
          </a:prstGeom>
          <a:solidFill>
            <a:srgbClr val="028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b="1" dirty="0">
                <a:cs typeface="+mn-ea"/>
                <a:sym typeface="+mn-lt"/>
              </a:rPr>
              <a:t>2</a:t>
            </a:r>
            <a:endParaRPr lang="zh-CN" altLang="en-US" sz="4400" b="1" dirty="0">
              <a:cs typeface="+mn-ea"/>
              <a:sym typeface="+mn-lt"/>
            </a:endParaRPr>
          </a:p>
        </p:txBody>
      </p:sp>
      <p:pic>
        <p:nvPicPr>
          <p:cNvPr id="17" name="图片 16">
            <a:extLst>
              <a:ext uri="{FF2B5EF4-FFF2-40B4-BE49-F238E27FC236}">
                <a16:creationId xmlns:a16="http://schemas.microsoft.com/office/drawing/2014/main" id="{3F8BD5D7-3D6A-CED1-A54C-1FFD4C402649}"/>
              </a:ext>
            </a:extLst>
          </p:cNvPr>
          <p:cNvPicPr>
            <a:picLocks noChangeAspect="1"/>
          </p:cNvPicPr>
          <p:nvPr/>
        </p:nvPicPr>
        <p:blipFill>
          <a:blip r:embed="rId3" cstate="email">
            <a:clrChange>
              <a:clrFrom>
                <a:srgbClr val="FEFEFE"/>
              </a:clrFrom>
              <a:clrTo>
                <a:srgbClr val="FEFEFE">
                  <a:alpha val="0"/>
                </a:srgbClr>
              </a:clrTo>
            </a:clrChange>
          </a:blip>
          <a:stretch>
            <a:fillRect/>
          </a:stretch>
        </p:blipFill>
        <p:spPr>
          <a:xfrm>
            <a:off x="10082016" y="6321781"/>
            <a:ext cx="1770392" cy="432000"/>
          </a:xfrm>
          <a:prstGeom prst="rect">
            <a:avLst/>
          </a:prstGeom>
        </p:spPr>
      </p:pic>
      <p:sp>
        <p:nvSpPr>
          <p:cNvPr id="19" name="文本框 18">
            <a:extLst>
              <a:ext uri="{FF2B5EF4-FFF2-40B4-BE49-F238E27FC236}">
                <a16:creationId xmlns:a16="http://schemas.microsoft.com/office/drawing/2014/main" id="{EE868481-286F-A2A2-89E7-8CAEA902DD94}"/>
              </a:ext>
            </a:extLst>
          </p:cNvPr>
          <p:cNvSpPr txBox="1"/>
          <p:nvPr/>
        </p:nvSpPr>
        <p:spPr>
          <a:xfrm>
            <a:off x="2978422" y="5743737"/>
            <a:ext cx="2280832" cy="369332"/>
          </a:xfrm>
          <a:prstGeom prst="rect">
            <a:avLst/>
          </a:prstGeom>
          <a:noFill/>
        </p:spPr>
        <p:txBody>
          <a:bodyPr wrap="square" rtlCol="0">
            <a:spAutoFit/>
          </a:bodyPr>
          <a:lstStyle/>
          <a:p>
            <a:pPr algn="ctr"/>
            <a:r>
              <a:rPr lang="zh-CN" altLang="en-US" b="1" dirty="0">
                <a:solidFill>
                  <a:schemeClr val="bg1"/>
                </a:solidFill>
                <a:cs typeface="+mn-ea"/>
                <a:sym typeface="+mn-lt"/>
              </a:rPr>
              <a:t>综合试验台架</a:t>
            </a:r>
          </a:p>
        </p:txBody>
      </p:sp>
      <p:sp>
        <p:nvSpPr>
          <p:cNvPr id="13" name="文本框 3">
            <a:extLst>
              <a:ext uri="{FF2B5EF4-FFF2-40B4-BE49-F238E27FC236}">
                <a16:creationId xmlns:a16="http://schemas.microsoft.com/office/drawing/2014/main" id="{085CF7C1-6E16-ED96-FBDD-28F6CCC2C133}"/>
              </a:ext>
            </a:extLst>
          </p:cNvPr>
          <p:cNvSpPr txBox="1"/>
          <p:nvPr/>
        </p:nvSpPr>
        <p:spPr>
          <a:xfrm>
            <a:off x="2875056" y="1222532"/>
            <a:ext cx="5955434" cy="369316"/>
          </a:xfrm>
          <a:prstGeom prst="rect">
            <a:avLst/>
          </a:prstGeom>
          <a:noFill/>
        </p:spPr>
        <p:txBody>
          <a:bodyPr wrap="square" lIns="91424" tIns="45712" rIns="91424" bIns="45712" rtlCol="0">
            <a:spAutoFit/>
          </a:bodyPr>
          <a:lstStyle/>
          <a:p>
            <a:r>
              <a:rPr lang="zh-CN" altLang="en-US" b="1" dirty="0">
                <a:cs typeface="+mn-ea"/>
                <a:sym typeface="+mn-lt"/>
              </a:rPr>
              <a:t>每一枚零件，每一道工序，皆受控于数字化质量之网</a:t>
            </a:r>
          </a:p>
        </p:txBody>
      </p:sp>
      <p:sp>
        <p:nvSpPr>
          <p:cNvPr id="12" name="文本占位符 1">
            <a:extLst>
              <a:ext uri="{FF2B5EF4-FFF2-40B4-BE49-F238E27FC236}">
                <a16:creationId xmlns:a16="http://schemas.microsoft.com/office/drawing/2014/main" id="{632EDC99-CEB3-42A4-3883-4838735DE993}"/>
              </a:ext>
            </a:extLst>
          </p:cNvPr>
          <p:cNvSpPr txBox="1"/>
          <p:nvPr/>
        </p:nvSpPr>
        <p:spPr>
          <a:xfrm>
            <a:off x="2875055" y="626323"/>
            <a:ext cx="5955435" cy="5461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02884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b="1" dirty="0">
                <a:cs typeface="+mn-ea"/>
                <a:sym typeface="+mn-lt"/>
              </a:rPr>
              <a:t>井下工具全生命周期管理系统</a:t>
            </a:r>
            <a:endParaRPr lang="zh-CN" altLang="en-US" dirty="0">
              <a:cs typeface="+mn-ea"/>
              <a:sym typeface="+mn-lt"/>
            </a:endParaRPr>
          </a:p>
        </p:txBody>
      </p:sp>
      <p:sp>
        <p:nvSpPr>
          <p:cNvPr id="5" name="文本框 4">
            <a:extLst>
              <a:ext uri="{FF2B5EF4-FFF2-40B4-BE49-F238E27FC236}">
                <a16:creationId xmlns:a16="http://schemas.microsoft.com/office/drawing/2014/main" id="{639F182E-103D-538D-BE7D-6DC1A0E27762}"/>
              </a:ext>
            </a:extLst>
          </p:cNvPr>
          <p:cNvSpPr txBox="1"/>
          <p:nvPr/>
        </p:nvSpPr>
        <p:spPr>
          <a:xfrm>
            <a:off x="1000125" y="2028776"/>
            <a:ext cx="9777549" cy="369332"/>
          </a:xfrm>
          <a:prstGeom prst="rect">
            <a:avLst/>
          </a:prstGeom>
          <a:noFill/>
        </p:spPr>
        <p:txBody>
          <a:bodyPr wrap="square">
            <a:spAutoFit/>
          </a:bodyPr>
          <a:lstStyle/>
          <a:p>
            <a:r>
              <a:rPr lang="zh-CN" altLang="en-US" b="0" i="0" dirty="0">
                <a:solidFill>
                  <a:srgbClr val="1F1F1F"/>
                </a:solidFill>
                <a:effectLst/>
                <a:latin typeface="Google Sans Flex"/>
              </a:rPr>
              <a:t>实现了每个工具的每个零件从设计、制造、检验、装配、试验、应用、维修保养全流程管理</a:t>
            </a:r>
            <a:endParaRPr lang="zh-CN" altLang="en-US" dirty="0"/>
          </a:p>
        </p:txBody>
      </p:sp>
      <p:grpSp>
        <p:nvGrpSpPr>
          <p:cNvPr id="47" name="组合 46">
            <a:extLst>
              <a:ext uri="{FF2B5EF4-FFF2-40B4-BE49-F238E27FC236}">
                <a16:creationId xmlns:a16="http://schemas.microsoft.com/office/drawing/2014/main" id="{27A02866-09C8-0ACE-AF1B-C7C232A12E4D}"/>
              </a:ext>
            </a:extLst>
          </p:cNvPr>
          <p:cNvGrpSpPr/>
          <p:nvPr/>
        </p:nvGrpSpPr>
        <p:grpSpPr>
          <a:xfrm>
            <a:off x="666750" y="3543743"/>
            <a:ext cx="10858500" cy="1329766"/>
            <a:chOff x="660400" y="4002089"/>
            <a:chExt cx="10858500" cy="1329766"/>
          </a:xfrm>
        </p:grpSpPr>
        <p:grpSp>
          <p:nvGrpSpPr>
            <p:cNvPr id="22" name="组合 21">
              <a:extLst>
                <a:ext uri="{FF2B5EF4-FFF2-40B4-BE49-F238E27FC236}">
                  <a16:creationId xmlns:a16="http://schemas.microsoft.com/office/drawing/2014/main" id="{97804967-6C0D-DC4D-D7A7-CA21E65BCD22}"/>
                </a:ext>
              </a:extLst>
            </p:cNvPr>
            <p:cNvGrpSpPr/>
            <p:nvPr/>
          </p:nvGrpSpPr>
          <p:grpSpPr>
            <a:xfrm>
              <a:off x="660400" y="4002089"/>
              <a:ext cx="10858500" cy="1329766"/>
              <a:chOff x="660400" y="4002089"/>
              <a:chExt cx="10858500" cy="1329766"/>
            </a:xfrm>
          </p:grpSpPr>
          <p:grpSp>
            <p:nvGrpSpPr>
              <p:cNvPr id="23" name="组合 22">
                <a:extLst>
                  <a:ext uri="{FF2B5EF4-FFF2-40B4-BE49-F238E27FC236}">
                    <a16:creationId xmlns:a16="http://schemas.microsoft.com/office/drawing/2014/main" id="{D6DD61ED-572C-488C-315B-6696CAA35147}"/>
                  </a:ext>
                </a:extLst>
              </p:cNvPr>
              <p:cNvGrpSpPr>
                <a:grpSpLocks/>
              </p:cNvGrpSpPr>
              <p:nvPr/>
            </p:nvGrpSpPr>
            <p:grpSpPr>
              <a:xfrm>
                <a:off x="660400" y="4002089"/>
                <a:ext cx="10858500" cy="1329766"/>
                <a:chOff x="660400" y="4002089"/>
                <a:chExt cx="10858500" cy="1329766"/>
              </a:xfrm>
            </p:grpSpPr>
            <p:cxnSp>
              <p:nvCxnSpPr>
                <p:cNvPr id="35" name="直接连接符 1">
                  <a:extLst>
                    <a:ext uri="{FF2B5EF4-FFF2-40B4-BE49-F238E27FC236}">
                      <a16:creationId xmlns:a16="http://schemas.microsoft.com/office/drawing/2014/main" id="{AB53D3ED-E3EA-7780-918D-C5DA60497921}"/>
                    </a:ext>
                  </a:extLst>
                </p:cNvPr>
                <p:cNvCxnSpPr/>
                <p:nvPr/>
              </p:nvCxnSpPr>
              <p:spPr>
                <a:xfrm>
                  <a:off x="660400" y="4123792"/>
                  <a:ext cx="10858500" cy="0"/>
                </a:xfrm>
                <a:prstGeom prst="line">
                  <a:avLst/>
                </a:prstGeom>
                <a:ln>
                  <a:solidFill>
                    <a:schemeClr val="tx1">
                      <a:alpha val="50000"/>
                    </a:schemeClr>
                  </a:solidFill>
                  <a:tailEnd type="stealth"/>
                </a:ln>
              </p:spPr>
              <p:style>
                <a:lnRef idx="1">
                  <a:schemeClr val="accent1"/>
                </a:lnRef>
                <a:fillRef idx="0">
                  <a:schemeClr val="accent1"/>
                </a:fillRef>
                <a:effectRef idx="0">
                  <a:schemeClr val="accent1"/>
                </a:effectRef>
                <a:fontRef idx="minor">
                  <a:schemeClr val="tx1"/>
                </a:fontRef>
              </p:style>
            </p:cxnSp>
            <p:sp>
              <p:nvSpPr>
                <p:cNvPr id="36" name="Shape1">
                  <a:extLst>
                    <a:ext uri="{FF2B5EF4-FFF2-40B4-BE49-F238E27FC236}">
                      <a16:creationId xmlns:a16="http://schemas.microsoft.com/office/drawing/2014/main" id="{3390C89E-39F4-403B-6AEB-0067242D3D6E}"/>
                    </a:ext>
                  </a:extLst>
                </p:cNvPr>
                <p:cNvSpPr/>
                <p:nvPr/>
              </p:nvSpPr>
              <p:spPr>
                <a:xfrm>
                  <a:off x="1614403" y="4002089"/>
                  <a:ext cx="442588" cy="243406"/>
                </a:xfrm>
                <a:custGeom>
                  <a:avLst/>
                  <a:gdLst>
                    <a:gd name="T0" fmla="*/ 6789 w 6851"/>
                    <a:gd name="T1" fmla="*/ 1455 h 3186"/>
                    <a:gd name="T2" fmla="*/ 6775 w 6851"/>
                    <a:gd name="T3" fmla="*/ 1440 h 3186"/>
                    <a:gd name="T4" fmla="*/ 5216 w 6851"/>
                    <a:gd name="T5" fmla="*/ 30 h 3186"/>
                    <a:gd name="T6" fmla="*/ 5140 w 6851"/>
                    <a:gd name="T7" fmla="*/ 0 h 3186"/>
                    <a:gd name="T8" fmla="*/ 123 w 6851"/>
                    <a:gd name="T9" fmla="*/ 0 h 3186"/>
                    <a:gd name="T10" fmla="*/ 16 w 6851"/>
                    <a:gd name="T11" fmla="*/ 74 h 3186"/>
                    <a:gd name="T12" fmla="*/ 47 w 6851"/>
                    <a:gd name="T13" fmla="*/ 199 h 3186"/>
                    <a:gd name="T14" fmla="*/ 1622 w 6851"/>
                    <a:gd name="T15" fmla="*/ 1593 h 3186"/>
                    <a:gd name="T16" fmla="*/ 47 w 6851"/>
                    <a:gd name="T17" fmla="*/ 2987 h 3186"/>
                    <a:gd name="T18" fmla="*/ 16 w 6851"/>
                    <a:gd name="T19" fmla="*/ 3113 h 3186"/>
                    <a:gd name="T20" fmla="*/ 123 w 6851"/>
                    <a:gd name="T21" fmla="*/ 3186 h 3186"/>
                    <a:gd name="T22" fmla="*/ 5140 w 6851"/>
                    <a:gd name="T23" fmla="*/ 3186 h 3186"/>
                    <a:gd name="T24" fmla="*/ 5216 w 6851"/>
                    <a:gd name="T25" fmla="*/ 3157 h 3186"/>
                    <a:gd name="T26" fmla="*/ 6775 w 6851"/>
                    <a:gd name="T27" fmla="*/ 1747 h 3186"/>
                    <a:gd name="T28" fmla="*/ 6789 w 6851"/>
                    <a:gd name="T29" fmla="*/ 1732 h 3186"/>
                    <a:gd name="T30" fmla="*/ 6789 w 6851"/>
                    <a:gd name="T31" fmla="*/ 1455 h 3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851" h="3186">
                      <a:moveTo>
                        <a:pt x="6789" y="1455"/>
                      </a:moveTo>
                      <a:cubicBezTo>
                        <a:pt x="6784" y="1449"/>
                        <a:pt x="6780" y="1444"/>
                        <a:pt x="6775" y="1440"/>
                      </a:cubicBezTo>
                      <a:lnTo>
                        <a:pt x="5216" y="30"/>
                      </a:lnTo>
                      <a:cubicBezTo>
                        <a:pt x="5195" y="11"/>
                        <a:pt x="5168" y="0"/>
                        <a:pt x="5140" y="0"/>
                      </a:cubicBezTo>
                      <a:lnTo>
                        <a:pt x="123" y="0"/>
                      </a:lnTo>
                      <a:cubicBezTo>
                        <a:pt x="75" y="0"/>
                        <a:pt x="33" y="30"/>
                        <a:pt x="16" y="74"/>
                      </a:cubicBezTo>
                      <a:cubicBezTo>
                        <a:pt x="0" y="118"/>
                        <a:pt x="12" y="168"/>
                        <a:pt x="47" y="199"/>
                      </a:cubicBezTo>
                      <a:lnTo>
                        <a:pt x="1622" y="1593"/>
                      </a:lnTo>
                      <a:lnTo>
                        <a:pt x="47" y="2987"/>
                      </a:lnTo>
                      <a:cubicBezTo>
                        <a:pt x="12" y="3019"/>
                        <a:pt x="0" y="3069"/>
                        <a:pt x="16" y="3113"/>
                      </a:cubicBezTo>
                      <a:cubicBezTo>
                        <a:pt x="33" y="3157"/>
                        <a:pt x="75" y="3186"/>
                        <a:pt x="123" y="3186"/>
                      </a:cubicBezTo>
                      <a:lnTo>
                        <a:pt x="5140" y="3186"/>
                      </a:lnTo>
                      <a:cubicBezTo>
                        <a:pt x="5168" y="3186"/>
                        <a:pt x="5195" y="3176"/>
                        <a:pt x="5216" y="3157"/>
                      </a:cubicBezTo>
                      <a:lnTo>
                        <a:pt x="6775" y="1747"/>
                      </a:lnTo>
                      <a:cubicBezTo>
                        <a:pt x="6780" y="1743"/>
                        <a:pt x="6784" y="1738"/>
                        <a:pt x="6789" y="1732"/>
                      </a:cubicBezTo>
                      <a:cubicBezTo>
                        <a:pt x="6851" y="1650"/>
                        <a:pt x="6851" y="1536"/>
                        <a:pt x="6789" y="1455"/>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200" dirty="0">
                    <a:cs typeface="+mn-ea"/>
                    <a:sym typeface="+mn-lt"/>
                  </a:endParaRPr>
                </a:p>
              </p:txBody>
            </p:sp>
            <p:grpSp>
              <p:nvGrpSpPr>
                <p:cNvPr id="37" name="组合 36">
                  <a:extLst>
                    <a:ext uri="{FF2B5EF4-FFF2-40B4-BE49-F238E27FC236}">
                      <a16:creationId xmlns:a16="http://schemas.microsoft.com/office/drawing/2014/main" id="{3721D265-DCF6-B9C1-AAF0-B495B0D6017F}"/>
                    </a:ext>
                  </a:extLst>
                </p:cNvPr>
                <p:cNvGrpSpPr/>
                <p:nvPr/>
              </p:nvGrpSpPr>
              <p:grpSpPr>
                <a:xfrm>
                  <a:off x="1437974" y="4002089"/>
                  <a:ext cx="2037002" cy="1329766"/>
                  <a:chOff x="1712608" y="3671889"/>
                  <a:chExt cx="2053442" cy="1329766"/>
                </a:xfrm>
              </p:grpSpPr>
              <p:sp>
                <p:nvSpPr>
                  <p:cNvPr id="43" name="Shape2">
                    <a:extLst>
                      <a:ext uri="{FF2B5EF4-FFF2-40B4-BE49-F238E27FC236}">
                        <a16:creationId xmlns:a16="http://schemas.microsoft.com/office/drawing/2014/main" id="{418E5406-C304-A4F2-E858-4C12BEB6ED25}"/>
                      </a:ext>
                    </a:extLst>
                  </p:cNvPr>
                  <p:cNvSpPr/>
                  <p:nvPr/>
                </p:nvSpPr>
                <p:spPr>
                  <a:xfrm>
                    <a:off x="3319890" y="3671889"/>
                    <a:ext cx="446160" cy="243406"/>
                  </a:xfrm>
                  <a:custGeom>
                    <a:avLst/>
                    <a:gdLst>
                      <a:gd name="T0" fmla="*/ 6789 w 6851"/>
                      <a:gd name="T1" fmla="*/ 1455 h 3186"/>
                      <a:gd name="T2" fmla="*/ 6775 w 6851"/>
                      <a:gd name="T3" fmla="*/ 1440 h 3186"/>
                      <a:gd name="T4" fmla="*/ 5216 w 6851"/>
                      <a:gd name="T5" fmla="*/ 30 h 3186"/>
                      <a:gd name="T6" fmla="*/ 5140 w 6851"/>
                      <a:gd name="T7" fmla="*/ 0 h 3186"/>
                      <a:gd name="T8" fmla="*/ 123 w 6851"/>
                      <a:gd name="T9" fmla="*/ 0 h 3186"/>
                      <a:gd name="T10" fmla="*/ 16 w 6851"/>
                      <a:gd name="T11" fmla="*/ 74 h 3186"/>
                      <a:gd name="T12" fmla="*/ 47 w 6851"/>
                      <a:gd name="T13" fmla="*/ 199 h 3186"/>
                      <a:gd name="T14" fmla="*/ 1622 w 6851"/>
                      <a:gd name="T15" fmla="*/ 1593 h 3186"/>
                      <a:gd name="T16" fmla="*/ 47 w 6851"/>
                      <a:gd name="T17" fmla="*/ 2987 h 3186"/>
                      <a:gd name="T18" fmla="*/ 16 w 6851"/>
                      <a:gd name="T19" fmla="*/ 3113 h 3186"/>
                      <a:gd name="T20" fmla="*/ 123 w 6851"/>
                      <a:gd name="T21" fmla="*/ 3186 h 3186"/>
                      <a:gd name="T22" fmla="*/ 5140 w 6851"/>
                      <a:gd name="T23" fmla="*/ 3186 h 3186"/>
                      <a:gd name="T24" fmla="*/ 5216 w 6851"/>
                      <a:gd name="T25" fmla="*/ 3157 h 3186"/>
                      <a:gd name="T26" fmla="*/ 6775 w 6851"/>
                      <a:gd name="T27" fmla="*/ 1747 h 3186"/>
                      <a:gd name="T28" fmla="*/ 6789 w 6851"/>
                      <a:gd name="T29" fmla="*/ 1732 h 3186"/>
                      <a:gd name="T30" fmla="*/ 6789 w 6851"/>
                      <a:gd name="T31" fmla="*/ 1455 h 3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851" h="3186">
                        <a:moveTo>
                          <a:pt x="6789" y="1455"/>
                        </a:moveTo>
                        <a:cubicBezTo>
                          <a:pt x="6784" y="1449"/>
                          <a:pt x="6780" y="1444"/>
                          <a:pt x="6775" y="1440"/>
                        </a:cubicBezTo>
                        <a:lnTo>
                          <a:pt x="5216" y="30"/>
                        </a:lnTo>
                        <a:cubicBezTo>
                          <a:pt x="5195" y="11"/>
                          <a:pt x="5168" y="0"/>
                          <a:pt x="5140" y="0"/>
                        </a:cubicBezTo>
                        <a:lnTo>
                          <a:pt x="123" y="0"/>
                        </a:lnTo>
                        <a:cubicBezTo>
                          <a:pt x="75" y="0"/>
                          <a:pt x="33" y="30"/>
                          <a:pt x="16" y="74"/>
                        </a:cubicBezTo>
                        <a:cubicBezTo>
                          <a:pt x="0" y="118"/>
                          <a:pt x="12" y="168"/>
                          <a:pt x="47" y="199"/>
                        </a:cubicBezTo>
                        <a:lnTo>
                          <a:pt x="1622" y="1593"/>
                        </a:lnTo>
                        <a:lnTo>
                          <a:pt x="47" y="2987"/>
                        </a:lnTo>
                        <a:cubicBezTo>
                          <a:pt x="12" y="3019"/>
                          <a:pt x="0" y="3069"/>
                          <a:pt x="16" y="3113"/>
                        </a:cubicBezTo>
                        <a:cubicBezTo>
                          <a:pt x="33" y="3157"/>
                          <a:pt x="75" y="3186"/>
                          <a:pt x="123" y="3186"/>
                        </a:cubicBezTo>
                        <a:lnTo>
                          <a:pt x="5140" y="3186"/>
                        </a:lnTo>
                        <a:cubicBezTo>
                          <a:pt x="5168" y="3186"/>
                          <a:pt x="5195" y="3176"/>
                          <a:pt x="5216" y="3157"/>
                        </a:cubicBezTo>
                        <a:lnTo>
                          <a:pt x="6775" y="1747"/>
                        </a:lnTo>
                        <a:cubicBezTo>
                          <a:pt x="6780" y="1743"/>
                          <a:pt x="6784" y="1738"/>
                          <a:pt x="6789" y="1732"/>
                        </a:cubicBezTo>
                        <a:cubicBezTo>
                          <a:pt x="6851" y="1650"/>
                          <a:pt x="6851" y="1536"/>
                          <a:pt x="6789" y="1455"/>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200" dirty="0">
                      <a:cs typeface="+mn-ea"/>
                      <a:sym typeface="+mn-lt"/>
                    </a:endParaRPr>
                  </a:p>
                </p:txBody>
              </p:sp>
              <p:sp>
                <p:nvSpPr>
                  <p:cNvPr id="44" name="Bullet2">
                    <a:extLst>
                      <a:ext uri="{FF2B5EF4-FFF2-40B4-BE49-F238E27FC236}">
                        <a16:creationId xmlns:a16="http://schemas.microsoft.com/office/drawing/2014/main" id="{591D3E43-8467-01F8-D8D4-083FAA69D4E1}"/>
                      </a:ext>
                    </a:extLst>
                  </p:cNvPr>
                  <p:cNvSpPr>
                    <a:spLocks/>
                  </p:cNvSpPr>
                  <p:nvPr/>
                </p:nvSpPr>
                <p:spPr>
                  <a:xfrm>
                    <a:off x="1712608" y="4033761"/>
                    <a:ext cx="801867" cy="5339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chorCtr="0">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pPr>
                    <a:r>
                      <a:rPr kumimoji="1" lang="en-US" altLang="zh-CN" sz="1400" b="1" dirty="0">
                        <a:solidFill>
                          <a:schemeClr val="tx1"/>
                        </a:solidFill>
                        <a:cs typeface="+mn-ea"/>
                        <a:sym typeface="+mn-lt"/>
                      </a:rPr>
                      <a:t>1.</a:t>
                    </a:r>
                    <a:r>
                      <a:rPr kumimoji="1" lang="zh-CN" altLang="en-US" sz="1400" b="1" dirty="0">
                        <a:solidFill>
                          <a:schemeClr val="tx1"/>
                        </a:solidFill>
                        <a:cs typeface="+mn-ea"/>
                        <a:sym typeface="+mn-lt"/>
                      </a:rPr>
                      <a:t>设计</a:t>
                    </a:r>
                    <a:endParaRPr kumimoji="1" lang="en-US" altLang="zh-CN" sz="1400" b="1" dirty="0">
                      <a:solidFill>
                        <a:schemeClr val="tx1"/>
                      </a:solidFill>
                      <a:cs typeface="+mn-ea"/>
                      <a:sym typeface="+mn-lt"/>
                    </a:endParaRPr>
                  </a:p>
                </p:txBody>
              </p:sp>
              <p:sp>
                <p:nvSpPr>
                  <p:cNvPr id="45" name="Text2">
                    <a:extLst>
                      <a:ext uri="{FF2B5EF4-FFF2-40B4-BE49-F238E27FC236}">
                        <a16:creationId xmlns:a16="http://schemas.microsoft.com/office/drawing/2014/main" id="{95CA4E9C-72EA-C9E4-0DDB-CCECCD89CD96}"/>
                      </a:ext>
                    </a:extLst>
                  </p:cNvPr>
                  <p:cNvSpPr/>
                  <p:nvPr/>
                </p:nvSpPr>
                <p:spPr>
                  <a:xfrm>
                    <a:off x="1765282" y="4567674"/>
                    <a:ext cx="696517" cy="4339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t" anchorCtr="0">
                    <a:normAutofit lnSpcReduction="100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pPr>
                    <a:r>
                      <a:rPr kumimoji="1" lang="zh-CN" altLang="en-US" sz="1000" dirty="0">
                        <a:solidFill>
                          <a:schemeClr val="tx1"/>
                        </a:solidFill>
                        <a:cs typeface="+mn-ea"/>
                        <a:sym typeface="+mn-lt"/>
                      </a:rPr>
                      <a:t>三维建模</a:t>
                    </a:r>
                    <a:endParaRPr kumimoji="1" lang="en-US" altLang="zh-CN" sz="1000" dirty="0">
                      <a:solidFill>
                        <a:schemeClr val="tx1"/>
                      </a:solidFill>
                      <a:cs typeface="+mn-ea"/>
                      <a:sym typeface="+mn-lt"/>
                    </a:endParaRPr>
                  </a:p>
                  <a:p>
                    <a:pPr>
                      <a:lnSpc>
                        <a:spcPct val="120000"/>
                      </a:lnSpc>
                    </a:pPr>
                    <a:r>
                      <a:rPr kumimoji="1" lang="zh-CN" altLang="en-US" sz="1000" dirty="0">
                        <a:solidFill>
                          <a:schemeClr val="tx1"/>
                        </a:solidFill>
                        <a:cs typeface="+mn-ea"/>
                        <a:sym typeface="+mn-lt"/>
                      </a:rPr>
                      <a:t>仿真分析</a:t>
                    </a:r>
                    <a:endParaRPr kumimoji="1" lang="en-US" altLang="zh-CN" sz="1000" dirty="0">
                      <a:solidFill>
                        <a:schemeClr val="tx1"/>
                      </a:solidFill>
                      <a:cs typeface="+mn-ea"/>
                      <a:sym typeface="+mn-lt"/>
                    </a:endParaRPr>
                  </a:p>
                </p:txBody>
              </p:sp>
            </p:grpSp>
            <p:sp>
              <p:nvSpPr>
                <p:cNvPr id="38" name="Shape3">
                  <a:extLst>
                    <a:ext uri="{FF2B5EF4-FFF2-40B4-BE49-F238E27FC236}">
                      <a16:creationId xmlns:a16="http://schemas.microsoft.com/office/drawing/2014/main" id="{BF145DCD-3CD0-66C8-EFA6-0B6F17AE3317}"/>
                    </a:ext>
                  </a:extLst>
                </p:cNvPr>
                <p:cNvSpPr/>
                <p:nvPr/>
              </p:nvSpPr>
              <p:spPr>
                <a:xfrm>
                  <a:off x="4450370" y="4002089"/>
                  <a:ext cx="442588" cy="243406"/>
                </a:xfrm>
                <a:custGeom>
                  <a:avLst/>
                  <a:gdLst>
                    <a:gd name="T0" fmla="*/ 6789 w 6851"/>
                    <a:gd name="T1" fmla="*/ 1455 h 3186"/>
                    <a:gd name="T2" fmla="*/ 6775 w 6851"/>
                    <a:gd name="T3" fmla="*/ 1440 h 3186"/>
                    <a:gd name="T4" fmla="*/ 5216 w 6851"/>
                    <a:gd name="T5" fmla="*/ 30 h 3186"/>
                    <a:gd name="T6" fmla="*/ 5140 w 6851"/>
                    <a:gd name="T7" fmla="*/ 0 h 3186"/>
                    <a:gd name="T8" fmla="*/ 123 w 6851"/>
                    <a:gd name="T9" fmla="*/ 0 h 3186"/>
                    <a:gd name="T10" fmla="*/ 16 w 6851"/>
                    <a:gd name="T11" fmla="*/ 74 h 3186"/>
                    <a:gd name="T12" fmla="*/ 47 w 6851"/>
                    <a:gd name="T13" fmla="*/ 199 h 3186"/>
                    <a:gd name="T14" fmla="*/ 1622 w 6851"/>
                    <a:gd name="T15" fmla="*/ 1593 h 3186"/>
                    <a:gd name="T16" fmla="*/ 47 w 6851"/>
                    <a:gd name="T17" fmla="*/ 2987 h 3186"/>
                    <a:gd name="T18" fmla="*/ 16 w 6851"/>
                    <a:gd name="T19" fmla="*/ 3113 h 3186"/>
                    <a:gd name="T20" fmla="*/ 123 w 6851"/>
                    <a:gd name="T21" fmla="*/ 3186 h 3186"/>
                    <a:gd name="T22" fmla="*/ 5140 w 6851"/>
                    <a:gd name="T23" fmla="*/ 3186 h 3186"/>
                    <a:gd name="T24" fmla="*/ 5216 w 6851"/>
                    <a:gd name="T25" fmla="*/ 3157 h 3186"/>
                    <a:gd name="T26" fmla="*/ 6775 w 6851"/>
                    <a:gd name="T27" fmla="*/ 1747 h 3186"/>
                    <a:gd name="T28" fmla="*/ 6789 w 6851"/>
                    <a:gd name="T29" fmla="*/ 1732 h 3186"/>
                    <a:gd name="T30" fmla="*/ 6789 w 6851"/>
                    <a:gd name="T31" fmla="*/ 1455 h 3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851" h="3186">
                      <a:moveTo>
                        <a:pt x="6789" y="1455"/>
                      </a:moveTo>
                      <a:cubicBezTo>
                        <a:pt x="6784" y="1449"/>
                        <a:pt x="6780" y="1444"/>
                        <a:pt x="6775" y="1440"/>
                      </a:cubicBezTo>
                      <a:lnTo>
                        <a:pt x="5216" y="30"/>
                      </a:lnTo>
                      <a:cubicBezTo>
                        <a:pt x="5195" y="11"/>
                        <a:pt x="5168" y="0"/>
                        <a:pt x="5140" y="0"/>
                      </a:cubicBezTo>
                      <a:lnTo>
                        <a:pt x="123" y="0"/>
                      </a:lnTo>
                      <a:cubicBezTo>
                        <a:pt x="75" y="0"/>
                        <a:pt x="33" y="30"/>
                        <a:pt x="16" y="74"/>
                      </a:cubicBezTo>
                      <a:cubicBezTo>
                        <a:pt x="0" y="118"/>
                        <a:pt x="12" y="168"/>
                        <a:pt x="47" y="199"/>
                      </a:cubicBezTo>
                      <a:lnTo>
                        <a:pt x="1622" y="1593"/>
                      </a:lnTo>
                      <a:lnTo>
                        <a:pt x="47" y="2987"/>
                      </a:lnTo>
                      <a:cubicBezTo>
                        <a:pt x="12" y="3019"/>
                        <a:pt x="0" y="3069"/>
                        <a:pt x="16" y="3113"/>
                      </a:cubicBezTo>
                      <a:cubicBezTo>
                        <a:pt x="33" y="3157"/>
                        <a:pt x="75" y="3186"/>
                        <a:pt x="123" y="3186"/>
                      </a:cubicBezTo>
                      <a:lnTo>
                        <a:pt x="5140" y="3186"/>
                      </a:lnTo>
                      <a:cubicBezTo>
                        <a:pt x="5168" y="3186"/>
                        <a:pt x="5195" y="3176"/>
                        <a:pt x="5216" y="3157"/>
                      </a:cubicBezTo>
                      <a:lnTo>
                        <a:pt x="6775" y="1747"/>
                      </a:lnTo>
                      <a:cubicBezTo>
                        <a:pt x="6780" y="1743"/>
                        <a:pt x="6784" y="1738"/>
                        <a:pt x="6789" y="1732"/>
                      </a:cubicBezTo>
                      <a:cubicBezTo>
                        <a:pt x="6851" y="1650"/>
                        <a:pt x="6851" y="1536"/>
                        <a:pt x="6789" y="1455"/>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200" dirty="0">
                    <a:cs typeface="+mn-ea"/>
                    <a:sym typeface="+mn-lt"/>
                  </a:endParaRPr>
                </a:p>
              </p:txBody>
            </p:sp>
            <p:sp>
              <p:nvSpPr>
                <p:cNvPr id="39" name="Shape4">
                  <a:extLst>
                    <a:ext uri="{FF2B5EF4-FFF2-40B4-BE49-F238E27FC236}">
                      <a16:creationId xmlns:a16="http://schemas.microsoft.com/office/drawing/2014/main" id="{4EBC8373-2744-C75E-2540-6E7DFD9B968B}"/>
                    </a:ext>
                  </a:extLst>
                </p:cNvPr>
                <p:cNvSpPr/>
                <p:nvPr/>
              </p:nvSpPr>
              <p:spPr>
                <a:xfrm>
                  <a:off x="5868354" y="4002089"/>
                  <a:ext cx="442588" cy="243406"/>
                </a:xfrm>
                <a:custGeom>
                  <a:avLst/>
                  <a:gdLst>
                    <a:gd name="T0" fmla="*/ 6789 w 6851"/>
                    <a:gd name="T1" fmla="*/ 1455 h 3186"/>
                    <a:gd name="T2" fmla="*/ 6775 w 6851"/>
                    <a:gd name="T3" fmla="*/ 1440 h 3186"/>
                    <a:gd name="T4" fmla="*/ 5216 w 6851"/>
                    <a:gd name="T5" fmla="*/ 30 h 3186"/>
                    <a:gd name="T6" fmla="*/ 5140 w 6851"/>
                    <a:gd name="T7" fmla="*/ 0 h 3186"/>
                    <a:gd name="T8" fmla="*/ 123 w 6851"/>
                    <a:gd name="T9" fmla="*/ 0 h 3186"/>
                    <a:gd name="T10" fmla="*/ 16 w 6851"/>
                    <a:gd name="T11" fmla="*/ 74 h 3186"/>
                    <a:gd name="T12" fmla="*/ 47 w 6851"/>
                    <a:gd name="T13" fmla="*/ 199 h 3186"/>
                    <a:gd name="T14" fmla="*/ 1622 w 6851"/>
                    <a:gd name="T15" fmla="*/ 1593 h 3186"/>
                    <a:gd name="T16" fmla="*/ 47 w 6851"/>
                    <a:gd name="T17" fmla="*/ 2987 h 3186"/>
                    <a:gd name="T18" fmla="*/ 16 w 6851"/>
                    <a:gd name="T19" fmla="*/ 3113 h 3186"/>
                    <a:gd name="T20" fmla="*/ 123 w 6851"/>
                    <a:gd name="T21" fmla="*/ 3186 h 3186"/>
                    <a:gd name="T22" fmla="*/ 5140 w 6851"/>
                    <a:gd name="T23" fmla="*/ 3186 h 3186"/>
                    <a:gd name="T24" fmla="*/ 5216 w 6851"/>
                    <a:gd name="T25" fmla="*/ 3157 h 3186"/>
                    <a:gd name="T26" fmla="*/ 6775 w 6851"/>
                    <a:gd name="T27" fmla="*/ 1747 h 3186"/>
                    <a:gd name="T28" fmla="*/ 6789 w 6851"/>
                    <a:gd name="T29" fmla="*/ 1732 h 3186"/>
                    <a:gd name="T30" fmla="*/ 6789 w 6851"/>
                    <a:gd name="T31" fmla="*/ 1455 h 3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851" h="3186">
                      <a:moveTo>
                        <a:pt x="6789" y="1455"/>
                      </a:moveTo>
                      <a:cubicBezTo>
                        <a:pt x="6784" y="1449"/>
                        <a:pt x="6780" y="1444"/>
                        <a:pt x="6775" y="1440"/>
                      </a:cubicBezTo>
                      <a:lnTo>
                        <a:pt x="5216" y="30"/>
                      </a:lnTo>
                      <a:cubicBezTo>
                        <a:pt x="5195" y="11"/>
                        <a:pt x="5168" y="0"/>
                        <a:pt x="5140" y="0"/>
                      </a:cubicBezTo>
                      <a:lnTo>
                        <a:pt x="123" y="0"/>
                      </a:lnTo>
                      <a:cubicBezTo>
                        <a:pt x="75" y="0"/>
                        <a:pt x="33" y="30"/>
                        <a:pt x="16" y="74"/>
                      </a:cubicBezTo>
                      <a:cubicBezTo>
                        <a:pt x="0" y="118"/>
                        <a:pt x="12" y="168"/>
                        <a:pt x="47" y="199"/>
                      </a:cubicBezTo>
                      <a:lnTo>
                        <a:pt x="1622" y="1593"/>
                      </a:lnTo>
                      <a:lnTo>
                        <a:pt x="47" y="2987"/>
                      </a:lnTo>
                      <a:cubicBezTo>
                        <a:pt x="12" y="3019"/>
                        <a:pt x="0" y="3069"/>
                        <a:pt x="16" y="3113"/>
                      </a:cubicBezTo>
                      <a:cubicBezTo>
                        <a:pt x="33" y="3157"/>
                        <a:pt x="75" y="3186"/>
                        <a:pt x="123" y="3186"/>
                      </a:cubicBezTo>
                      <a:lnTo>
                        <a:pt x="5140" y="3186"/>
                      </a:lnTo>
                      <a:cubicBezTo>
                        <a:pt x="5168" y="3186"/>
                        <a:pt x="5195" y="3176"/>
                        <a:pt x="5216" y="3157"/>
                      </a:cubicBezTo>
                      <a:lnTo>
                        <a:pt x="6775" y="1747"/>
                      </a:lnTo>
                      <a:cubicBezTo>
                        <a:pt x="6780" y="1743"/>
                        <a:pt x="6784" y="1738"/>
                        <a:pt x="6789" y="1732"/>
                      </a:cubicBezTo>
                      <a:cubicBezTo>
                        <a:pt x="6851" y="1650"/>
                        <a:pt x="6851" y="1536"/>
                        <a:pt x="6789" y="1455"/>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200" dirty="0">
                    <a:cs typeface="+mn-ea"/>
                    <a:sym typeface="+mn-lt"/>
                  </a:endParaRPr>
                </a:p>
              </p:txBody>
            </p:sp>
            <p:sp>
              <p:nvSpPr>
                <p:cNvPr id="40" name="Shape5">
                  <a:extLst>
                    <a:ext uri="{FF2B5EF4-FFF2-40B4-BE49-F238E27FC236}">
                      <a16:creationId xmlns:a16="http://schemas.microsoft.com/office/drawing/2014/main" id="{EA6584E7-37D4-FA5B-407B-5EC938A6EB23}"/>
                    </a:ext>
                  </a:extLst>
                </p:cNvPr>
                <p:cNvSpPr/>
                <p:nvPr/>
              </p:nvSpPr>
              <p:spPr>
                <a:xfrm>
                  <a:off x="7286341" y="4002089"/>
                  <a:ext cx="442588" cy="243406"/>
                </a:xfrm>
                <a:custGeom>
                  <a:avLst/>
                  <a:gdLst>
                    <a:gd name="T0" fmla="*/ 6789 w 6851"/>
                    <a:gd name="T1" fmla="*/ 1455 h 3186"/>
                    <a:gd name="T2" fmla="*/ 6775 w 6851"/>
                    <a:gd name="T3" fmla="*/ 1440 h 3186"/>
                    <a:gd name="T4" fmla="*/ 5216 w 6851"/>
                    <a:gd name="T5" fmla="*/ 30 h 3186"/>
                    <a:gd name="T6" fmla="*/ 5140 w 6851"/>
                    <a:gd name="T7" fmla="*/ 0 h 3186"/>
                    <a:gd name="T8" fmla="*/ 123 w 6851"/>
                    <a:gd name="T9" fmla="*/ 0 h 3186"/>
                    <a:gd name="T10" fmla="*/ 16 w 6851"/>
                    <a:gd name="T11" fmla="*/ 74 h 3186"/>
                    <a:gd name="T12" fmla="*/ 47 w 6851"/>
                    <a:gd name="T13" fmla="*/ 199 h 3186"/>
                    <a:gd name="T14" fmla="*/ 1622 w 6851"/>
                    <a:gd name="T15" fmla="*/ 1593 h 3186"/>
                    <a:gd name="T16" fmla="*/ 47 w 6851"/>
                    <a:gd name="T17" fmla="*/ 2987 h 3186"/>
                    <a:gd name="T18" fmla="*/ 16 w 6851"/>
                    <a:gd name="T19" fmla="*/ 3113 h 3186"/>
                    <a:gd name="T20" fmla="*/ 123 w 6851"/>
                    <a:gd name="T21" fmla="*/ 3186 h 3186"/>
                    <a:gd name="T22" fmla="*/ 5140 w 6851"/>
                    <a:gd name="T23" fmla="*/ 3186 h 3186"/>
                    <a:gd name="T24" fmla="*/ 5216 w 6851"/>
                    <a:gd name="T25" fmla="*/ 3157 h 3186"/>
                    <a:gd name="T26" fmla="*/ 6775 w 6851"/>
                    <a:gd name="T27" fmla="*/ 1747 h 3186"/>
                    <a:gd name="T28" fmla="*/ 6789 w 6851"/>
                    <a:gd name="T29" fmla="*/ 1732 h 3186"/>
                    <a:gd name="T30" fmla="*/ 6789 w 6851"/>
                    <a:gd name="T31" fmla="*/ 1455 h 3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851" h="3186">
                      <a:moveTo>
                        <a:pt x="6789" y="1455"/>
                      </a:moveTo>
                      <a:cubicBezTo>
                        <a:pt x="6784" y="1449"/>
                        <a:pt x="6780" y="1444"/>
                        <a:pt x="6775" y="1440"/>
                      </a:cubicBezTo>
                      <a:lnTo>
                        <a:pt x="5216" y="30"/>
                      </a:lnTo>
                      <a:cubicBezTo>
                        <a:pt x="5195" y="11"/>
                        <a:pt x="5168" y="0"/>
                        <a:pt x="5140" y="0"/>
                      </a:cubicBezTo>
                      <a:lnTo>
                        <a:pt x="123" y="0"/>
                      </a:lnTo>
                      <a:cubicBezTo>
                        <a:pt x="75" y="0"/>
                        <a:pt x="33" y="30"/>
                        <a:pt x="16" y="74"/>
                      </a:cubicBezTo>
                      <a:cubicBezTo>
                        <a:pt x="0" y="118"/>
                        <a:pt x="12" y="168"/>
                        <a:pt x="47" y="199"/>
                      </a:cubicBezTo>
                      <a:lnTo>
                        <a:pt x="1622" y="1593"/>
                      </a:lnTo>
                      <a:lnTo>
                        <a:pt x="47" y="2987"/>
                      </a:lnTo>
                      <a:cubicBezTo>
                        <a:pt x="12" y="3019"/>
                        <a:pt x="0" y="3069"/>
                        <a:pt x="16" y="3113"/>
                      </a:cubicBezTo>
                      <a:cubicBezTo>
                        <a:pt x="33" y="3157"/>
                        <a:pt x="75" y="3186"/>
                        <a:pt x="123" y="3186"/>
                      </a:cubicBezTo>
                      <a:lnTo>
                        <a:pt x="5140" y="3186"/>
                      </a:lnTo>
                      <a:cubicBezTo>
                        <a:pt x="5168" y="3186"/>
                        <a:pt x="5195" y="3176"/>
                        <a:pt x="5216" y="3157"/>
                      </a:cubicBezTo>
                      <a:lnTo>
                        <a:pt x="6775" y="1747"/>
                      </a:lnTo>
                      <a:cubicBezTo>
                        <a:pt x="6780" y="1743"/>
                        <a:pt x="6784" y="1738"/>
                        <a:pt x="6789" y="1732"/>
                      </a:cubicBezTo>
                      <a:cubicBezTo>
                        <a:pt x="6851" y="1650"/>
                        <a:pt x="6851" y="1536"/>
                        <a:pt x="6789" y="1455"/>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200" dirty="0">
                    <a:cs typeface="+mn-ea"/>
                    <a:sym typeface="+mn-lt"/>
                  </a:endParaRPr>
                </a:p>
              </p:txBody>
            </p:sp>
            <p:sp>
              <p:nvSpPr>
                <p:cNvPr id="41" name="Shape6">
                  <a:extLst>
                    <a:ext uri="{FF2B5EF4-FFF2-40B4-BE49-F238E27FC236}">
                      <a16:creationId xmlns:a16="http://schemas.microsoft.com/office/drawing/2014/main" id="{264A296D-9D62-17B6-78C3-272F260FDBB3}"/>
                    </a:ext>
                  </a:extLst>
                </p:cNvPr>
                <p:cNvSpPr/>
                <p:nvPr/>
              </p:nvSpPr>
              <p:spPr>
                <a:xfrm>
                  <a:off x="8704324" y="4002089"/>
                  <a:ext cx="442588" cy="243406"/>
                </a:xfrm>
                <a:custGeom>
                  <a:avLst/>
                  <a:gdLst>
                    <a:gd name="T0" fmla="*/ 6789 w 6851"/>
                    <a:gd name="T1" fmla="*/ 1455 h 3186"/>
                    <a:gd name="T2" fmla="*/ 6775 w 6851"/>
                    <a:gd name="T3" fmla="*/ 1440 h 3186"/>
                    <a:gd name="T4" fmla="*/ 5216 w 6851"/>
                    <a:gd name="T5" fmla="*/ 30 h 3186"/>
                    <a:gd name="T6" fmla="*/ 5140 w 6851"/>
                    <a:gd name="T7" fmla="*/ 0 h 3186"/>
                    <a:gd name="T8" fmla="*/ 123 w 6851"/>
                    <a:gd name="T9" fmla="*/ 0 h 3186"/>
                    <a:gd name="T10" fmla="*/ 16 w 6851"/>
                    <a:gd name="T11" fmla="*/ 74 h 3186"/>
                    <a:gd name="T12" fmla="*/ 47 w 6851"/>
                    <a:gd name="T13" fmla="*/ 199 h 3186"/>
                    <a:gd name="T14" fmla="*/ 1622 w 6851"/>
                    <a:gd name="T15" fmla="*/ 1593 h 3186"/>
                    <a:gd name="T16" fmla="*/ 47 w 6851"/>
                    <a:gd name="T17" fmla="*/ 2987 h 3186"/>
                    <a:gd name="T18" fmla="*/ 16 w 6851"/>
                    <a:gd name="T19" fmla="*/ 3113 h 3186"/>
                    <a:gd name="T20" fmla="*/ 123 w 6851"/>
                    <a:gd name="T21" fmla="*/ 3186 h 3186"/>
                    <a:gd name="T22" fmla="*/ 5140 w 6851"/>
                    <a:gd name="T23" fmla="*/ 3186 h 3186"/>
                    <a:gd name="T24" fmla="*/ 5216 w 6851"/>
                    <a:gd name="T25" fmla="*/ 3157 h 3186"/>
                    <a:gd name="T26" fmla="*/ 6775 w 6851"/>
                    <a:gd name="T27" fmla="*/ 1747 h 3186"/>
                    <a:gd name="T28" fmla="*/ 6789 w 6851"/>
                    <a:gd name="T29" fmla="*/ 1732 h 3186"/>
                    <a:gd name="T30" fmla="*/ 6789 w 6851"/>
                    <a:gd name="T31" fmla="*/ 1455 h 3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851" h="3186">
                      <a:moveTo>
                        <a:pt x="6789" y="1455"/>
                      </a:moveTo>
                      <a:cubicBezTo>
                        <a:pt x="6784" y="1449"/>
                        <a:pt x="6780" y="1444"/>
                        <a:pt x="6775" y="1440"/>
                      </a:cubicBezTo>
                      <a:lnTo>
                        <a:pt x="5216" y="30"/>
                      </a:lnTo>
                      <a:cubicBezTo>
                        <a:pt x="5195" y="11"/>
                        <a:pt x="5168" y="0"/>
                        <a:pt x="5140" y="0"/>
                      </a:cubicBezTo>
                      <a:lnTo>
                        <a:pt x="123" y="0"/>
                      </a:lnTo>
                      <a:cubicBezTo>
                        <a:pt x="75" y="0"/>
                        <a:pt x="33" y="30"/>
                        <a:pt x="16" y="74"/>
                      </a:cubicBezTo>
                      <a:cubicBezTo>
                        <a:pt x="0" y="118"/>
                        <a:pt x="12" y="168"/>
                        <a:pt x="47" y="199"/>
                      </a:cubicBezTo>
                      <a:lnTo>
                        <a:pt x="1622" y="1593"/>
                      </a:lnTo>
                      <a:lnTo>
                        <a:pt x="47" y="2987"/>
                      </a:lnTo>
                      <a:cubicBezTo>
                        <a:pt x="12" y="3019"/>
                        <a:pt x="0" y="3069"/>
                        <a:pt x="16" y="3113"/>
                      </a:cubicBezTo>
                      <a:cubicBezTo>
                        <a:pt x="33" y="3157"/>
                        <a:pt x="75" y="3186"/>
                        <a:pt x="123" y="3186"/>
                      </a:cubicBezTo>
                      <a:lnTo>
                        <a:pt x="5140" y="3186"/>
                      </a:lnTo>
                      <a:cubicBezTo>
                        <a:pt x="5168" y="3186"/>
                        <a:pt x="5195" y="3176"/>
                        <a:pt x="5216" y="3157"/>
                      </a:cubicBezTo>
                      <a:lnTo>
                        <a:pt x="6775" y="1747"/>
                      </a:lnTo>
                      <a:cubicBezTo>
                        <a:pt x="6780" y="1743"/>
                        <a:pt x="6784" y="1738"/>
                        <a:pt x="6789" y="1732"/>
                      </a:cubicBezTo>
                      <a:cubicBezTo>
                        <a:pt x="6851" y="1650"/>
                        <a:pt x="6851" y="1536"/>
                        <a:pt x="6789" y="1455"/>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200" dirty="0">
                    <a:cs typeface="+mn-ea"/>
                    <a:sym typeface="+mn-lt"/>
                  </a:endParaRPr>
                </a:p>
              </p:txBody>
            </p:sp>
            <p:sp>
              <p:nvSpPr>
                <p:cNvPr id="42" name="Shape7">
                  <a:extLst>
                    <a:ext uri="{FF2B5EF4-FFF2-40B4-BE49-F238E27FC236}">
                      <a16:creationId xmlns:a16="http://schemas.microsoft.com/office/drawing/2014/main" id="{899EB7FF-882B-39AA-E994-1106F966C8CA}"/>
                    </a:ext>
                  </a:extLst>
                </p:cNvPr>
                <p:cNvSpPr/>
                <p:nvPr/>
              </p:nvSpPr>
              <p:spPr>
                <a:xfrm>
                  <a:off x="10122307" y="4002089"/>
                  <a:ext cx="442588" cy="243406"/>
                </a:xfrm>
                <a:custGeom>
                  <a:avLst/>
                  <a:gdLst>
                    <a:gd name="T0" fmla="*/ 6789 w 6851"/>
                    <a:gd name="T1" fmla="*/ 1455 h 3186"/>
                    <a:gd name="T2" fmla="*/ 6775 w 6851"/>
                    <a:gd name="T3" fmla="*/ 1440 h 3186"/>
                    <a:gd name="T4" fmla="*/ 5216 w 6851"/>
                    <a:gd name="T5" fmla="*/ 30 h 3186"/>
                    <a:gd name="T6" fmla="*/ 5140 w 6851"/>
                    <a:gd name="T7" fmla="*/ 0 h 3186"/>
                    <a:gd name="T8" fmla="*/ 123 w 6851"/>
                    <a:gd name="T9" fmla="*/ 0 h 3186"/>
                    <a:gd name="T10" fmla="*/ 16 w 6851"/>
                    <a:gd name="T11" fmla="*/ 74 h 3186"/>
                    <a:gd name="T12" fmla="*/ 47 w 6851"/>
                    <a:gd name="T13" fmla="*/ 199 h 3186"/>
                    <a:gd name="T14" fmla="*/ 1622 w 6851"/>
                    <a:gd name="T15" fmla="*/ 1593 h 3186"/>
                    <a:gd name="T16" fmla="*/ 47 w 6851"/>
                    <a:gd name="T17" fmla="*/ 2987 h 3186"/>
                    <a:gd name="T18" fmla="*/ 16 w 6851"/>
                    <a:gd name="T19" fmla="*/ 3113 h 3186"/>
                    <a:gd name="T20" fmla="*/ 123 w 6851"/>
                    <a:gd name="T21" fmla="*/ 3186 h 3186"/>
                    <a:gd name="T22" fmla="*/ 5140 w 6851"/>
                    <a:gd name="T23" fmla="*/ 3186 h 3186"/>
                    <a:gd name="T24" fmla="*/ 5216 w 6851"/>
                    <a:gd name="T25" fmla="*/ 3157 h 3186"/>
                    <a:gd name="T26" fmla="*/ 6775 w 6851"/>
                    <a:gd name="T27" fmla="*/ 1747 h 3186"/>
                    <a:gd name="T28" fmla="*/ 6789 w 6851"/>
                    <a:gd name="T29" fmla="*/ 1732 h 3186"/>
                    <a:gd name="T30" fmla="*/ 6789 w 6851"/>
                    <a:gd name="T31" fmla="*/ 1455 h 3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851" h="3186">
                      <a:moveTo>
                        <a:pt x="6789" y="1455"/>
                      </a:moveTo>
                      <a:cubicBezTo>
                        <a:pt x="6784" y="1449"/>
                        <a:pt x="6780" y="1444"/>
                        <a:pt x="6775" y="1440"/>
                      </a:cubicBezTo>
                      <a:lnTo>
                        <a:pt x="5216" y="30"/>
                      </a:lnTo>
                      <a:cubicBezTo>
                        <a:pt x="5195" y="11"/>
                        <a:pt x="5168" y="0"/>
                        <a:pt x="5140" y="0"/>
                      </a:cubicBezTo>
                      <a:lnTo>
                        <a:pt x="123" y="0"/>
                      </a:lnTo>
                      <a:cubicBezTo>
                        <a:pt x="75" y="0"/>
                        <a:pt x="33" y="30"/>
                        <a:pt x="16" y="74"/>
                      </a:cubicBezTo>
                      <a:cubicBezTo>
                        <a:pt x="0" y="118"/>
                        <a:pt x="12" y="168"/>
                        <a:pt x="47" y="199"/>
                      </a:cubicBezTo>
                      <a:lnTo>
                        <a:pt x="1622" y="1593"/>
                      </a:lnTo>
                      <a:lnTo>
                        <a:pt x="47" y="2987"/>
                      </a:lnTo>
                      <a:cubicBezTo>
                        <a:pt x="12" y="3019"/>
                        <a:pt x="0" y="3069"/>
                        <a:pt x="16" y="3113"/>
                      </a:cubicBezTo>
                      <a:cubicBezTo>
                        <a:pt x="33" y="3157"/>
                        <a:pt x="75" y="3186"/>
                        <a:pt x="123" y="3186"/>
                      </a:cubicBezTo>
                      <a:lnTo>
                        <a:pt x="5140" y="3186"/>
                      </a:lnTo>
                      <a:cubicBezTo>
                        <a:pt x="5168" y="3186"/>
                        <a:pt x="5195" y="3176"/>
                        <a:pt x="5216" y="3157"/>
                      </a:cubicBezTo>
                      <a:lnTo>
                        <a:pt x="6775" y="1747"/>
                      </a:lnTo>
                      <a:cubicBezTo>
                        <a:pt x="6780" y="1743"/>
                        <a:pt x="6784" y="1738"/>
                        <a:pt x="6789" y="1732"/>
                      </a:cubicBezTo>
                      <a:cubicBezTo>
                        <a:pt x="6851" y="1650"/>
                        <a:pt x="6851" y="1536"/>
                        <a:pt x="6789" y="1455"/>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200" dirty="0">
                    <a:cs typeface="+mn-ea"/>
                    <a:sym typeface="+mn-lt"/>
                  </a:endParaRPr>
                </a:p>
              </p:txBody>
            </p:sp>
          </p:grpSp>
          <p:sp>
            <p:nvSpPr>
              <p:cNvPr id="24" name="Bullet2">
                <a:extLst>
                  <a:ext uri="{FF2B5EF4-FFF2-40B4-BE49-F238E27FC236}">
                    <a16:creationId xmlns:a16="http://schemas.microsoft.com/office/drawing/2014/main" id="{23142B48-5208-DFFE-8174-3757ABBE7FF3}"/>
                  </a:ext>
                </a:extLst>
              </p:cNvPr>
              <p:cNvSpPr>
                <a:spLocks/>
              </p:cNvSpPr>
              <p:nvPr/>
            </p:nvSpPr>
            <p:spPr>
              <a:xfrm>
                <a:off x="2857471" y="4363961"/>
                <a:ext cx="795447" cy="5339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chorCtr="0">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pPr>
                <a:r>
                  <a:rPr kumimoji="1" lang="en-US" altLang="zh-CN" sz="1400" b="1" dirty="0">
                    <a:solidFill>
                      <a:schemeClr val="tx1"/>
                    </a:solidFill>
                    <a:cs typeface="+mn-ea"/>
                    <a:sym typeface="+mn-lt"/>
                  </a:rPr>
                  <a:t>2.</a:t>
                </a:r>
                <a:r>
                  <a:rPr kumimoji="1" lang="zh-CN" altLang="en-US" sz="1400" b="1" dirty="0">
                    <a:solidFill>
                      <a:schemeClr val="tx1"/>
                    </a:solidFill>
                    <a:cs typeface="+mn-ea"/>
                    <a:sym typeface="+mn-lt"/>
                  </a:rPr>
                  <a:t>制造</a:t>
                </a:r>
                <a:endParaRPr kumimoji="1" lang="en-US" altLang="zh-CN" sz="1400" b="1" dirty="0">
                  <a:solidFill>
                    <a:schemeClr val="tx1"/>
                  </a:solidFill>
                  <a:cs typeface="+mn-ea"/>
                  <a:sym typeface="+mn-lt"/>
                </a:endParaRPr>
              </a:p>
            </p:txBody>
          </p:sp>
          <p:sp>
            <p:nvSpPr>
              <p:cNvPr id="25" name="Text2">
                <a:extLst>
                  <a:ext uri="{FF2B5EF4-FFF2-40B4-BE49-F238E27FC236}">
                    <a16:creationId xmlns:a16="http://schemas.microsoft.com/office/drawing/2014/main" id="{1CE98B13-5BCF-C445-8D40-0E7635F1554C}"/>
                  </a:ext>
                </a:extLst>
              </p:cNvPr>
              <p:cNvSpPr/>
              <p:nvPr/>
            </p:nvSpPr>
            <p:spPr>
              <a:xfrm>
                <a:off x="2909723" y="4897874"/>
                <a:ext cx="690941" cy="4339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t" anchorCtr="0">
                <a:normAutofit fontScale="925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pPr>
                <a:r>
                  <a:rPr kumimoji="1" lang="zh-CN" altLang="en-US" sz="1000" dirty="0">
                    <a:solidFill>
                      <a:schemeClr val="tx1"/>
                    </a:solidFill>
                    <a:cs typeface="+mn-ea"/>
                    <a:sym typeface="+mn-lt"/>
                  </a:rPr>
                  <a:t>热处理</a:t>
                </a:r>
                <a:endParaRPr kumimoji="1" lang="en-US" altLang="zh-CN" sz="1000" dirty="0">
                  <a:solidFill>
                    <a:schemeClr val="tx1"/>
                  </a:solidFill>
                  <a:cs typeface="+mn-ea"/>
                  <a:sym typeface="+mn-lt"/>
                </a:endParaRPr>
              </a:p>
              <a:p>
                <a:pPr>
                  <a:lnSpc>
                    <a:spcPct val="120000"/>
                  </a:lnSpc>
                </a:pPr>
                <a:r>
                  <a:rPr kumimoji="1" lang="en-US" altLang="zh-CN" sz="1000" dirty="0">
                    <a:solidFill>
                      <a:schemeClr val="tx1"/>
                    </a:solidFill>
                    <a:cs typeface="+mn-ea"/>
                    <a:sym typeface="+mn-lt"/>
                  </a:rPr>
                  <a:t>CNC</a:t>
                </a:r>
                <a:r>
                  <a:rPr kumimoji="1" lang="zh-CN" altLang="en-US" sz="1000" dirty="0">
                    <a:solidFill>
                      <a:schemeClr val="tx1"/>
                    </a:solidFill>
                    <a:cs typeface="+mn-ea"/>
                    <a:sym typeface="+mn-lt"/>
                  </a:rPr>
                  <a:t>加工</a:t>
                </a:r>
                <a:endParaRPr kumimoji="1" lang="en-US" altLang="zh-CN" sz="1000" dirty="0">
                  <a:solidFill>
                    <a:schemeClr val="tx1"/>
                  </a:solidFill>
                  <a:cs typeface="+mn-ea"/>
                  <a:sym typeface="+mn-lt"/>
                </a:endParaRPr>
              </a:p>
            </p:txBody>
          </p:sp>
          <p:sp>
            <p:nvSpPr>
              <p:cNvPr id="26" name="Bullet2">
                <a:extLst>
                  <a:ext uri="{FF2B5EF4-FFF2-40B4-BE49-F238E27FC236}">
                    <a16:creationId xmlns:a16="http://schemas.microsoft.com/office/drawing/2014/main" id="{748A319F-41F7-F2D4-EBF2-C4113C5B56F2}"/>
                  </a:ext>
                </a:extLst>
              </p:cNvPr>
              <p:cNvSpPr>
                <a:spLocks/>
              </p:cNvSpPr>
              <p:nvPr/>
            </p:nvSpPr>
            <p:spPr>
              <a:xfrm>
                <a:off x="4224714" y="4363961"/>
                <a:ext cx="795447" cy="5339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chorCtr="0">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pPr>
                <a:r>
                  <a:rPr kumimoji="1" lang="en-US" altLang="zh-CN" sz="1400" b="1" dirty="0">
                    <a:solidFill>
                      <a:schemeClr val="tx1"/>
                    </a:solidFill>
                    <a:cs typeface="+mn-ea"/>
                    <a:sym typeface="+mn-lt"/>
                  </a:rPr>
                  <a:t>3.</a:t>
                </a:r>
                <a:r>
                  <a:rPr kumimoji="1" lang="zh-CN" altLang="en-US" sz="1400" b="1" dirty="0">
                    <a:solidFill>
                      <a:schemeClr val="tx1"/>
                    </a:solidFill>
                    <a:cs typeface="+mn-ea"/>
                    <a:sym typeface="+mn-lt"/>
                  </a:rPr>
                  <a:t>检验</a:t>
                </a:r>
                <a:endParaRPr kumimoji="1" lang="en-US" altLang="zh-CN" sz="1400" b="1" dirty="0">
                  <a:solidFill>
                    <a:schemeClr val="tx1"/>
                  </a:solidFill>
                  <a:cs typeface="+mn-ea"/>
                  <a:sym typeface="+mn-lt"/>
                </a:endParaRPr>
              </a:p>
            </p:txBody>
          </p:sp>
          <p:sp>
            <p:nvSpPr>
              <p:cNvPr id="27" name="Text2">
                <a:extLst>
                  <a:ext uri="{FF2B5EF4-FFF2-40B4-BE49-F238E27FC236}">
                    <a16:creationId xmlns:a16="http://schemas.microsoft.com/office/drawing/2014/main" id="{7B54F791-984B-3EDF-12E8-D8C998C79763}"/>
                  </a:ext>
                </a:extLst>
              </p:cNvPr>
              <p:cNvSpPr/>
              <p:nvPr/>
            </p:nvSpPr>
            <p:spPr>
              <a:xfrm>
                <a:off x="4276966" y="4897874"/>
                <a:ext cx="690941" cy="4339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t" anchorCtr="0">
                <a:normAutofit lnSpcReduction="100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pPr>
                <a:r>
                  <a:rPr kumimoji="1" lang="zh-CN" altLang="en-US" sz="1000" dirty="0">
                    <a:solidFill>
                      <a:schemeClr val="tx1"/>
                    </a:solidFill>
                    <a:cs typeface="+mn-ea"/>
                    <a:sym typeface="+mn-lt"/>
                  </a:rPr>
                  <a:t>尺寸检验</a:t>
                </a:r>
                <a:endParaRPr kumimoji="1" lang="en-US" altLang="zh-CN" sz="1000" dirty="0">
                  <a:solidFill>
                    <a:schemeClr val="tx1"/>
                  </a:solidFill>
                  <a:cs typeface="+mn-ea"/>
                  <a:sym typeface="+mn-lt"/>
                </a:endParaRPr>
              </a:p>
              <a:p>
                <a:pPr>
                  <a:lnSpc>
                    <a:spcPct val="120000"/>
                  </a:lnSpc>
                </a:pPr>
                <a:r>
                  <a:rPr kumimoji="1" lang="zh-CN" altLang="en-US" sz="1000" dirty="0">
                    <a:solidFill>
                      <a:schemeClr val="tx1"/>
                    </a:solidFill>
                    <a:cs typeface="+mn-ea"/>
                    <a:sym typeface="+mn-lt"/>
                  </a:rPr>
                  <a:t>探伤标记</a:t>
                </a:r>
                <a:endParaRPr kumimoji="1" lang="en-US" altLang="zh-CN" sz="1000" dirty="0">
                  <a:solidFill>
                    <a:schemeClr val="tx1"/>
                  </a:solidFill>
                  <a:cs typeface="+mn-ea"/>
                  <a:sym typeface="+mn-lt"/>
                </a:endParaRPr>
              </a:p>
            </p:txBody>
          </p:sp>
          <p:sp>
            <p:nvSpPr>
              <p:cNvPr id="28" name="Bullet2">
                <a:extLst>
                  <a:ext uri="{FF2B5EF4-FFF2-40B4-BE49-F238E27FC236}">
                    <a16:creationId xmlns:a16="http://schemas.microsoft.com/office/drawing/2014/main" id="{5D9BE8BB-EA9E-9324-5FDD-5F42ECFFAA06}"/>
                  </a:ext>
                </a:extLst>
              </p:cNvPr>
              <p:cNvSpPr>
                <a:spLocks/>
              </p:cNvSpPr>
              <p:nvPr/>
            </p:nvSpPr>
            <p:spPr>
              <a:xfrm>
                <a:off x="5678716" y="4363961"/>
                <a:ext cx="795447" cy="5339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chorCtr="0">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pPr>
                <a:r>
                  <a:rPr kumimoji="1" lang="en-US" altLang="zh-CN" sz="1400" b="1" dirty="0">
                    <a:solidFill>
                      <a:schemeClr val="tx1"/>
                    </a:solidFill>
                    <a:cs typeface="+mn-ea"/>
                    <a:sym typeface="+mn-lt"/>
                  </a:rPr>
                  <a:t>4.</a:t>
                </a:r>
                <a:r>
                  <a:rPr kumimoji="1" lang="zh-CN" altLang="en-US" sz="1400" b="1" dirty="0">
                    <a:solidFill>
                      <a:schemeClr val="tx1"/>
                    </a:solidFill>
                    <a:cs typeface="+mn-ea"/>
                    <a:sym typeface="+mn-lt"/>
                  </a:rPr>
                  <a:t>装配</a:t>
                </a:r>
                <a:endParaRPr kumimoji="1" lang="en-US" altLang="zh-CN" sz="1400" b="1" dirty="0">
                  <a:solidFill>
                    <a:schemeClr val="tx1"/>
                  </a:solidFill>
                  <a:cs typeface="+mn-ea"/>
                  <a:sym typeface="+mn-lt"/>
                </a:endParaRPr>
              </a:p>
            </p:txBody>
          </p:sp>
          <p:sp>
            <p:nvSpPr>
              <p:cNvPr id="29" name="Text2">
                <a:extLst>
                  <a:ext uri="{FF2B5EF4-FFF2-40B4-BE49-F238E27FC236}">
                    <a16:creationId xmlns:a16="http://schemas.microsoft.com/office/drawing/2014/main" id="{1D145941-148E-34F8-32B0-C286A63F9D4C}"/>
                  </a:ext>
                </a:extLst>
              </p:cNvPr>
              <p:cNvSpPr/>
              <p:nvPr/>
            </p:nvSpPr>
            <p:spPr>
              <a:xfrm>
                <a:off x="5730968" y="4897874"/>
                <a:ext cx="690941" cy="4339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t" anchorCtr="0">
                <a:normAutofit lnSpcReduction="100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pPr>
                <a:r>
                  <a:rPr kumimoji="1" lang="zh-CN" altLang="en-US" sz="1000" dirty="0">
                    <a:solidFill>
                      <a:schemeClr val="tx1"/>
                    </a:solidFill>
                    <a:cs typeface="+mn-ea"/>
                    <a:sym typeface="+mn-lt"/>
                  </a:rPr>
                  <a:t>扭矩控制</a:t>
                </a:r>
                <a:endParaRPr kumimoji="1" lang="en-US" altLang="zh-CN" sz="1000" dirty="0">
                  <a:solidFill>
                    <a:schemeClr val="tx1"/>
                  </a:solidFill>
                  <a:cs typeface="+mn-ea"/>
                  <a:sym typeface="+mn-lt"/>
                </a:endParaRPr>
              </a:p>
              <a:p>
                <a:pPr>
                  <a:lnSpc>
                    <a:spcPct val="120000"/>
                  </a:lnSpc>
                </a:pPr>
                <a:r>
                  <a:rPr kumimoji="1" lang="zh-CN" altLang="en-US" sz="1000" dirty="0">
                    <a:solidFill>
                      <a:schemeClr val="tx1"/>
                    </a:solidFill>
                    <a:cs typeface="+mn-ea"/>
                    <a:sym typeface="+mn-lt"/>
                  </a:rPr>
                  <a:t>组件绑定</a:t>
                </a:r>
                <a:endParaRPr kumimoji="1" lang="en-US" altLang="zh-CN" sz="1000" dirty="0">
                  <a:solidFill>
                    <a:schemeClr val="tx1"/>
                  </a:solidFill>
                  <a:cs typeface="+mn-ea"/>
                  <a:sym typeface="+mn-lt"/>
                </a:endParaRPr>
              </a:p>
            </p:txBody>
          </p:sp>
          <p:sp>
            <p:nvSpPr>
              <p:cNvPr id="30" name="Bullet2">
                <a:extLst>
                  <a:ext uri="{FF2B5EF4-FFF2-40B4-BE49-F238E27FC236}">
                    <a16:creationId xmlns:a16="http://schemas.microsoft.com/office/drawing/2014/main" id="{7FD84EC0-1E98-732E-6D71-58B7A158DB32}"/>
                  </a:ext>
                </a:extLst>
              </p:cNvPr>
              <p:cNvSpPr>
                <a:spLocks/>
              </p:cNvSpPr>
              <p:nvPr/>
            </p:nvSpPr>
            <p:spPr>
              <a:xfrm>
                <a:off x="7133776" y="4363961"/>
                <a:ext cx="795447" cy="5339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chorCtr="0">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pPr>
                <a:r>
                  <a:rPr kumimoji="1" lang="en-US" altLang="zh-CN" sz="1400" b="1" dirty="0">
                    <a:solidFill>
                      <a:schemeClr val="tx1"/>
                    </a:solidFill>
                    <a:cs typeface="+mn-ea"/>
                    <a:sym typeface="+mn-lt"/>
                  </a:rPr>
                  <a:t>5.</a:t>
                </a:r>
                <a:r>
                  <a:rPr kumimoji="1" lang="zh-CN" altLang="en-US" sz="1400" b="1" dirty="0">
                    <a:solidFill>
                      <a:schemeClr val="tx1"/>
                    </a:solidFill>
                    <a:cs typeface="+mn-ea"/>
                    <a:sym typeface="+mn-lt"/>
                  </a:rPr>
                  <a:t>试验</a:t>
                </a:r>
                <a:endParaRPr kumimoji="1" lang="en-US" altLang="zh-CN" sz="1400" b="1" dirty="0">
                  <a:solidFill>
                    <a:schemeClr val="tx1"/>
                  </a:solidFill>
                  <a:cs typeface="+mn-ea"/>
                  <a:sym typeface="+mn-lt"/>
                </a:endParaRPr>
              </a:p>
            </p:txBody>
          </p:sp>
          <p:sp>
            <p:nvSpPr>
              <p:cNvPr id="31" name="Text2">
                <a:extLst>
                  <a:ext uri="{FF2B5EF4-FFF2-40B4-BE49-F238E27FC236}">
                    <a16:creationId xmlns:a16="http://schemas.microsoft.com/office/drawing/2014/main" id="{8ECE7434-3F0E-5CCF-2381-DDFC218DE2F4}"/>
                  </a:ext>
                </a:extLst>
              </p:cNvPr>
              <p:cNvSpPr/>
              <p:nvPr/>
            </p:nvSpPr>
            <p:spPr>
              <a:xfrm>
                <a:off x="7186028" y="4897874"/>
                <a:ext cx="690941" cy="4339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t" anchorCtr="0">
                <a:normAutofit fontScale="925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pPr>
                <a:r>
                  <a:rPr kumimoji="1" lang="zh-CN" altLang="en-US" sz="1000" dirty="0">
                    <a:solidFill>
                      <a:schemeClr val="tx1"/>
                    </a:solidFill>
                    <a:cs typeface="+mn-ea"/>
                    <a:sym typeface="+mn-lt"/>
                  </a:rPr>
                  <a:t>温度</a:t>
                </a:r>
                <a:r>
                  <a:rPr kumimoji="1" lang="en-US" altLang="zh-CN" sz="1000" dirty="0">
                    <a:solidFill>
                      <a:schemeClr val="tx1"/>
                    </a:solidFill>
                    <a:cs typeface="+mn-ea"/>
                    <a:sym typeface="+mn-lt"/>
                  </a:rPr>
                  <a:t>/</a:t>
                </a:r>
                <a:r>
                  <a:rPr kumimoji="1" lang="zh-CN" altLang="en-US" sz="1000" dirty="0">
                    <a:solidFill>
                      <a:schemeClr val="tx1"/>
                    </a:solidFill>
                    <a:cs typeface="+mn-ea"/>
                    <a:sym typeface="+mn-lt"/>
                  </a:rPr>
                  <a:t>压力</a:t>
                </a:r>
                <a:endParaRPr kumimoji="1" lang="en-US" altLang="zh-CN" sz="1000" dirty="0">
                  <a:solidFill>
                    <a:schemeClr val="tx1"/>
                  </a:solidFill>
                  <a:cs typeface="+mn-ea"/>
                  <a:sym typeface="+mn-lt"/>
                </a:endParaRPr>
              </a:p>
              <a:p>
                <a:pPr>
                  <a:lnSpc>
                    <a:spcPct val="120000"/>
                  </a:lnSpc>
                </a:pPr>
                <a:r>
                  <a:rPr kumimoji="1" lang="zh-CN" altLang="en-US" sz="1000" dirty="0">
                    <a:solidFill>
                      <a:schemeClr val="tx1"/>
                    </a:solidFill>
                    <a:cs typeface="+mn-ea"/>
                    <a:sym typeface="+mn-lt"/>
                  </a:rPr>
                  <a:t>动态性能</a:t>
                </a:r>
                <a:endParaRPr kumimoji="1" lang="en-US" altLang="zh-CN" sz="1000" dirty="0">
                  <a:solidFill>
                    <a:schemeClr val="tx1"/>
                  </a:solidFill>
                  <a:cs typeface="+mn-ea"/>
                  <a:sym typeface="+mn-lt"/>
                </a:endParaRPr>
              </a:p>
            </p:txBody>
          </p:sp>
          <p:sp>
            <p:nvSpPr>
              <p:cNvPr id="32" name="Text2">
                <a:extLst>
                  <a:ext uri="{FF2B5EF4-FFF2-40B4-BE49-F238E27FC236}">
                    <a16:creationId xmlns:a16="http://schemas.microsoft.com/office/drawing/2014/main" id="{FAF315C0-D16D-1B12-EF24-2614403F2258}"/>
                  </a:ext>
                </a:extLst>
              </p:cNvPr>
              <p:cNvSpPr/>
              <p:nvPr/>
            </p:nvSpPr>
            <p:spPr>
              <a:xfrm>
                <a:off x="8588834" y="4897874"/>
                <a:ext cx="690941" cy="4339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t" anchorCtr="0">
                <a:normAutofit lnSpcReduction="100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pPr>
                <a:r>
                  <a:rPr kumimoji="1" lang="zh-CN" altLang="en-US" sz="1000" dirty="0">
                    <a:solidFill>
                      <a:schemeClr val="tx1"/>
                    </a:solidFill>
                    <a:cs typeface="+mn-ea"/>
                    <a:sym typeface="+mn-lt"/>
                  </a:rPr>
                  <a:t>入井监控</a:t>
                </a:r>
                <a:endParaRPr kumimoji="1" lang="en-US" altLang="zh-CN" sz="1000" dirty="0">
                  <a:solidFill>
                    <a:schemeClr val="tx1"/>
                  </a:solidFill>
                  <a:cs typeface="+mn-ea"/>
                  <a:sym typeface="+mn-lt"/>
                </a:endParaRPr>
              </a:p>
              <a:p>
                <a:pPr>
                  <a:lnSpc>
                    <a:spcPct val="120000"/>
                  </a:lnSpc>
                </a:pPr>
                <a:r>
                  <a:rPr kumimoji="1" lang="zh-CN" altLang="en-US" sz="1000" dirty="0">
                    <a:solidFill>
                      <a:schemeClr val="tx1"/>
                    </a:solidFill>
                    <a:cs typeface="+mn-ea"/>
                    <a:sym typeface="+mn-lt"/>
                  </a:rPr>
                  <a:t>数据采集</a:t>
                </a:r>
                <a:endParaRPr kumimoji="1" lang="en-US" altLang="zh-CN" sz="1000" dirty="0">
                  <a:solidFill>
                    <a:schemeClr val="tx1"/>
                  </a:solidFill>
                  <a:cs typeface="+mn-ea"/>
                  <a:sym typeface="+mn-lt"/>
                </a:endParaRPr>
              </a:p>
            </p:txBody>
          </p:sp>
          <p:sp>
            <p:nvSpPr>
              <p:cNvPr id="33" name="Bullet2">
                <a:extLst>
                  <a:ext uri="{FF2B5EF4-FFF2-40B4-BE49-F238E27FC236}">
                    <a16:creationId xmlns:a16="http://schemas.microsoft.com/office/drawing/2014/main" id="{9CF36AC4-B367-E6FE-4699-F84584F80B72}"/>
                  </a:ext>
                </a:extLst>
              </p:cNvPr>
              <p:cNvSpPr>
                <a:spLocks/>
              </p:cNvSpPr>
              <p:nvPr/>
            </p:nvSpPr>
            <p:spPr>
              <a:xfrm>
                <a:off x="9958581" y="4363961"/>
                <a:ext cx="795447" cy="5339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chorCtr="0">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pPr>
                <a:r>
                  <a:rPr kumimoji="1" lang="en-US" altLang="zh-CN" sz="1400" b="1" dirty="0">
                    <a:solidFill>
                      <a:schemeClr val="tx1"/>
                    </a:solidFill>
                    <a:cs typeface="+mn-ea"/>
                    <a:sym typeface="+mn-lt"/>
                  </a:rPr>
                  <a:t>7.</a:t>
                </a:r>
                <a:r>
                  <a:rPr kumimoji="1" lang="zh-CN" altLang="en-US" sz="1400" b="1" dirty="0">
                    <a:solidFill>
                      <a:schemeClr val="tx1"/>
                    </a:solidFill>
                    <a:cs typeface="+mn-ea"/>
                    <a:sym typeface="+mn-lt"/>
                  </a:rPr>
                  <a:t>维保</a:t>
                </a:r>
                <a:endParaRPr kumimoji="1" lang="en-US" altLang="zh-CN" sz="1400" b="1" dirty="0">
                  <a:solidFill>
                    <a:schemeClr val="tx1"/>
                  </a:solidFill>
                  <a:cs typeface="+mn-ea"/>
                  <a:sym typeface="+mn-lt"/>
                </a:endParaRPr>
              </a:p>
            </p:txBody>
          </p:sp>
          <p:sp>
            <p:nvSpPr>
              <p:cNvPr id="34" name="Text2">
                <a:extLst>
                  <a:ext uri="{FF2B5EF4-FFF2-40B4-BE49-F238E27FC236}">
                    <a16:creationId xmlns:a16="http://schemas.microsoft.com/office/drawing/2014/main" id="{1BA21A59-A676-DB59-7AD4-A67354518F54}"/>
                  </a:ext>
                </a:extLst>
              </p:cNvPr>
              <p:cNvSpPr/>
              <p:nvPr/>
            </p:nvSpPr>
            <p:spPr>
              <a:xfrm>
                <a:off x="10010833" y="4897874"/>
                <a:ext cx="690941" cy="4339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t" anchorCtr="0">
                <a:normAutofit fontScale="925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pPr>
                <a:r>
                  <a:rPr kumimoji="1" lang="zh-CN" altLang="en-US" sz="1000" dirty="0">
                    <a:solidFill>
                      <a:schemeClr val="tx1"/>
                    </a:solidFill>
                    <a:cs typeface="+mn-ea"/>
                    <a:sym typeface="+mn-lt"/>
                  </a:rPr>
                  <a:t>状态评估</a:t>
                </a:r>
                <a:endParaRPr kumimoji="1" lang="en-US" altLang="zh-CN" sz="1000" dirty="0">
                  <a:solidFill>
                    <a:schemeClr val="tx1"/>
                  </a:solidFill>
                  <a:cs typeface="+mn-ea"/>
                  <a:sym typeface="+mn-lt"/>
                </a:endParaRPr>
              </a:p>
              <a:p>
                <a:pPr>
                  <a:lnSpc>
                    <a:spcPct val="120000"/>
                  </a:lnSpc>
                </a:pPr>
                <a:r>
                  <a:rPr kumimoji="1" lang="zh-CN" altLang="en-US" sz="1000" dirty="0">
                    <a:solidFill>
                      <a:schemeClr val="tx1"/>
                    </a:solidFill>
                    <a:cs typeface="+mn-ea"/>
                    <a:sym typeface="+mn-lt"/>
                  </a:rPr>
                  <a:t>报废</a:t>
                </a:r>
                <a:r>
                  <a:rPr kumimoji="1" lang="en-US" altLang="zh-CN" sz="1000" dirty="0">
                    <a:solidFill>
                      <a:schemeClr val="tx1"/>
                    </a:solidFill>
                    <a:cs typeface="+mn-ea"/>
                    <a:sym typeface="+mn-lt"/>
                  </a:rPr>
                  <a:t>/</a:t>
                </a:r>
                <a:r>
                  <a:rPr kumimoji="1" lang="zh-CN" altLang="en-US" sz="1000" dirty="0">
                    <a:solidFill>
                      <a:schemeClr val="tx1"/>
                    </a:solidFill>
                    <a:cs typeface="+mn-ea"/>
                    <a:sym typeface="+mn-lt"/>
                  </a:rPr>
                  <a:t>修复</a:t>
                </a:r>
                <a:endParaRPr kumimoji="1" lang="en-US" altLang="zh-CN" sz="1000" dirty="0">
                  <a:solidFill>
                    <a:schemeClr val="tx1"/>
                  </a:solidFill>
                  <a:cs typeface="+mn-ea"/>
                  <a:sym typeface="+mn-lt"/>
                </a:endParaRPr>
              </a:p>
            </p:txBody>
          </p:sp>
        </p:grpSp>
        <p:sp>
          <p:nvSpPr>
            <p:cNvPr id="46" name="Bullet2">
              <a:extLst>
                <a:ext uri="{FF2B5EF4-FFF2-40B4-BE49-F238E27FC236}">
                  <a16:creationId xmlns:a16="http://schemas.microsoft.com/office/drawing/2014/main" id="{A365CFE3-316F-5B2C-C2B0-233B48A4F37F}"/>
                </a:ext>
              </a:extLst>
            </p:cNvPr>
            <p:cNvSpPr>
              <a:spLocks/>
            </p:cNvSpPr>
            <p:nvPr/>
          </p:nvSpPr>
          <p:spPr>
            <a:xfrm>
              <a:off x="8536582" y="4363961"/>
              <a:ext cx="795447" cy="5339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chorCtr="0">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pPr>
              <a:r>
                <a:rPr kumimoji="1" lang="en-US" altLang="zh-CN" sz="1400" b="1" dirty="0">
                  <a:solidFill>
                    <a:schemeClr val="tx1"/>
                  </a:solidFill>
                  <a:cs typeface="+mn-ea"/>
                  <a:sym typeface="+mn-lt"/>
                </a:rPr>
                <a:t>6.</a:t>
              </a:r>
              <a:r>
                <a:rPr kumimoji="1" lang="zh-CN" altLang="en-US" sz="1400" b="1" dirty="0">
                  <a:solidFill>
                    <a:schemeClr val="tx1"/>
                  </a:solidFill>
                  <a:cs typeface="+mn-ea"/>
                  <a:sym typeface="+mn-lt"/>
                </a:rPr>
                <a:t>应用</a:t>
              </a:r>
              <a:endParaRPr kumimoji="1" lang="en-US" altLang="zh-CN" sz="1400" b="1" dirty="0">
                <a:solidFill>
                  <a:schemeClr val="tx1"/>
                </a:solidFill>
                <a:cs typeface="+mn-ea"/>
                <a:sym typeface="+mn-lt"/>
              </a:endParaRPr>
            </a:p>
          </p:txBody>
        </p:sp>
      </p:grpSp>
    </p:spTree>
    <p:extLst>
      <p:ext uri="{BB962C8B-B14F-4D97-AF65-F5344CB8AC3E}">
        <p14:creationId xmlns:p14="http://schemas.microsoft.com/office/powerpoint/2010/main" val="2127492014"/>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58632-EDCE-814C-BD7E-418D06E334F3}"/>
            </a:ext>
          </a:extLst>
        </p:cNvPr>
        <p:cNvGrpSpPr/>
        <p:nvPr/>
      </p:nvGrpSpPr>
      <p:grpSpPr>
        <a:xfrm>
          <a:off x="0" y="0"/>
          <a:ext cx="0" cy="0"/>
          <a:chOff x="0" y="0"/>
          <a:chExt cx="0" cy="0"/>
        </a:xfrm>
      </p:grpSpPr>
      <p:sp>
        <p:nvSpPr>
          <p:cNvPr id="3" name="矩形 2">
            <a:extLst>
              <a:ext uri="{FF2B5EF4-FFF2-40B4-BE49-F238E27FC236}">
                <a16:creationId xmlns:a16="http://schemas.microsoft.com/office/drawing/2014/main" id="{A98DCE46-4339-405E-26E7-37ED30CDB2A8}"/>
              </a:ext>
            </a:extLst>
          </p:cNvPr>
          <p:cNvSpPr/>
          <p:nvPr/>
        </p:nvSpPr>
        <p:spPr>
          <a:xfrm>
            <a:off x="0" y="590550"/>
            <a:ext cx="1000125" cy="1000125"/>
          </a:xfrm>
          <a:prstGeom prst="rect">
            <a:avLst/>
          </a:prstGeom>
          <a:solidFill>
            <a:srgbClr val="028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b="1" dirty="0">
                <a:cs typeface="+mn-ea"/>
                <a:sym typeface="+mn-lt"/>
              </a:rPr>
              <a:t>2</a:t>
            </a:r>
            <a:endParaRPr lang="zh-CN" altLang="en-US" sz="4400" b="1" dirty="0">
              <a:cs typeface="+mn-ea"/>
              <a:sym typeface="+mn-lt"/>
            </a:endParaRPr>
          </a:p>
        </p:txBody>
      </p:sp>
      <p:pic>
        <p:nvPicPr>
          <p:cNvPr id="17" name="图片 16">
            <a:extLst>
              <a:ext uri="{FF2B5EF4-FFF2-40B4-BE49-F238E27FC236}">
                <a16:creationId xmlns:a16="http://schemas.microsoft.com/office/drawing/2014/main" id="{E0FF1390-516E-BA96-897D-272D8DDBD732}"/>
              </a:ext>
            </a:extLst>
          </p:cNvPr>
          <p:cNvPicPr>
            <a:picLocks noChangeAspect="1"/>
          </p:cNvPicPr>
          <p:nvPr/>
        </p:nvPicPr>
        <p:blipFill>
          <a:blip r:embed="rId3" cstate="email">
            <a:clrChange>
              <a:clrFrom>
                <a:srgbClr val="FEFEFE"/>
              </a:clrFrom>
              <a:clrTo>
                <a:srgbClr val="FEFEFE">
                  <a:alpha val="0"/>
                </a:srgbClr>
              </a:clrTo>
            </a:clrChange>
          </a:blip>
          <a:stretch>
            <a:fillRect/>
          </a:stretch>
        </p:blipFill>
        <p:spPr>
          <a:xfrm>
            <a:off x="10082016" y="6321781"/>
            <a:ext cx="1770392" cy="432000"/>
          </a:xfrm>
          <a:prstGeom prst="rect">
            <a:avLst/>
          </a:prstGeom>
        </p:spPr>
      </p:pic>
      <p:sp>
        <p:nvSpPr>
          <p:cNvPr id="19" name="文本框 18">
            <a:extLst>
              <a:ext uri="{FF2B5EF4-FFF2-40B4-BE49-F238E27FC236}">
                <a16:creationId xmlns:a16="http://schemas.microsoft.com/office/drawing/2014/main" id="{07709BB2-FEE2-D05F-168B-0EA200045806}"/>
              </a:ext>
            </a:extLst>
          </p:cNvPr>
          <p:cNvSpPr txBox="1"/>
          <p:nvPr/>
        </p:nvSpPr>
        <p:spPr>
          <a:xfrm>
            <a:off x="2978422" y="5743737"/>
            <a:ext cx="2280832" cy="369332"/>
          </a:xfrm>
          <a:prstGeom prst="rect">
            <a:avLst/>
          </a:prstGeom>
          <a:noFill/>
        </p:spPr>
        <p:txBody>
          <a:bodyPr wrap="square" rtlCol="0">
            <a:spAutoFit/>
          </a:bodyPr>
          <a:lstStyle/>
          <a:p>
            <a:pPr algn="ctr"/>
            <a:r>
              <a:rPr lang="zh-CN" altLang="en-US" b="1" dirty="0">
                <a:solidFill>
                  <a:schemeClr val="bg1"/>
                </a:solidFill>
                <a:cs typeface="+mn-ea"/>
                <a:sym typeface="+mn-lt"/>
              </a:rPr>
              <a:t>综合试验台架</a:t>
            </a:r>
          </a:p>
        </p:txBody>
      </p:sp>
      <p:sp>
        <p:nvSpPr>
          <p:cNvPr id="13" name="文本框 3">
            <a:extLst>
              <a:ext uri="{FF2B5EF4-FFF2-40B4-BE49-F238E27FC236}">
                <a16:creationId xmlns:a16="http://schemas.microsoft.com/office/drawing/2014/main" id="{F2AA2A5D-478B-0642-EC87-2B5411ECDCA3}"/>
              </a:ext>
            </a:extLst>
          </p:cNvPr>
          <p:cNvSpPr txBox="1"/>
          <p:nvPr/>
        </p:nvSpPr>
        <p:spPr>
          <a:xfrm>
            <a:off x="2875056" y="1222532"/>
            <a:ext cx="5955434" cy="369316"/>
          </a:xfrm>
          <a:prstGeom prst="rect">
            <a:avLst/>
          </a:prstGeom>
          <a:noFill/>
        </p:spPr>
        <p:txBody>
          <a:bodyPr wrap="square" lIns="91424" tIns="45712" rIns="91424" bIns="45712" rtlCol="0">
            <a:spAutoFit/>
          </a:bodyPr>
          <a:lstStyle/>
          <a:p>
            <a:r>
              <a:rPr lang="zh-CN" altLang="en-US" b="1" dirty="0">
                <a:cs typeface="+mn-ea"/>
                <a:sym typeface="+mn-lt"/>
              </a:rPr>
              <a:t>每一枚零件，每一道工序，皆受控于数字化质量之网</a:t>
            </a:r>
          </a:p>
        </p:txBody>
      </p:sp>
      <p:sp>
        <p:nvSpPr>
          <p:cNvPr id="12" name="文本占位符 1">
            <a:extLst>
              <a:ext uri="{FF2B5EF4-FFF2-40B4-BE49-F238E27FC236}">
                <a16:creationId xmlns:a16="http://schemas.microsoft.com/office/drawing/2014/main" id="{80A515DB-92A3-13B1-3D5E-27B478E6D0EA}"/>
              </a:ext>
            </a:extLst>
          </p:cNvPr>
          <p:cNvSpPr txBox="1"/>
          <p:nvPr/>
        </p:nvSpPr>
        <p:spPr>
          <a:xfrm>
            <a:off x="2875055" y="626323"/>
            <a:ext cx="5955435" cy="5461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02884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b="1" dirty="0">
                <a:cs typeface="+mn-ea"/>
                <a:sym typeface="+mn-lt"/>
              </a:rPr>
              <a:t>井下工具全生命周期管理系统</a:t>
            </a:r>
            <a:endParaRPr lang="zh-CN" altLang="en-US" dirty="0">
              <a:cs typeface="+mn-ea"/>
              <a:sym typeface="+mn-lt"/>
            </a:endParaRPr>
          </a:p>
        </p:txBody>
      </p:sp>
      <p:pic>
        <p:nvPicPr>
          <p:cNvPr id="4" name="图片 3">
            <a:extLst>
              <a:ext uri="{FF2B5EF4-FFF2-40B4-BE49-F238E27FC236}">
                <a16:creationId xmlns:a16="http://schemas.microsoft.com/office/drawing/2014/main" id="{EA13269C-D058-4D4C-B352-162B671942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94530" y="1641957"/>
            <a:ext cx="7772400" cy="4860176"/>
          </a:xfrm>
          <a:prstGeom prst="rect">
            <a:avLst/>
          </a:prstGeom>
        </p:spPr>
      </p:pic>
      <p:pic>
        <p:nvPicPr>
          <p:cNvPr id="6" name="图片 5">
            <a:extLst>
              <a:ext uri="{FF2B5EF4-FFF2-40B4-BE49-F238E27FC236}">
                <a16:creationId xmlns:a16="http://schemas.microsoft.com/office/drawing/2014/main" id="{7D2F1EEC-780E-8462-39CB-659A98E4ED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49254" y="1641957"/>
            <a:ext cx="7772400" cy="4860176"/>
          </a:xfrm>
          <a:prstGeom prst="rect">
            <a:avLst/>
          </a:prstGeom>
        </p:spPr>
      </p:pic>
      <p:pic>
        <p:nvPicPr>
          <p:cNvPr id="11" name="图片 10">
            <a:extLst>
              <a:ext uri="{FF2B5EF4-FFF2-40B4-BE49-F238E27FC236}">
                <a16:creationId xmlns:a16="http://schemas.microsoft.com/office/drawing/2014/main" id="{9E46D0BF-75F9-4C10-4F24-532B89178C9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03978" y="1641957"/>
            <a:ext cx="7772400" cy="4860176"/>
          </a:xfrm>
          <a:prstGeom prst="rect">
            <a:avLst/>
          </a:prstGeom>
        </p:spPr>
      </p:pic>
      <p:pic>
        <p:nvPicPr>
          <p:cNvPr id="15" name="图片 14">
            <a:extLst>
              <a:ext uri="{FF2B5EF4-FFF2-40B4-BE49-F238E27FC236}">
                <a16:creationId xmlns:a16="http://schemas.microsoft.com/office/drawing/2014/main" id="{C342F779-C2BA-DE73-C639-A9FF90C54B2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58702" y="1641957"/>
            <a:ext cx="7772400" cy="4860176"/>
          </a:xfrm>
          <a:prstGeom prst="rect">
            <a:avLst/>
          </a:prstGeom>
        </p:spPr>
      </p:pic>
    </p:spTree>
    <p:extLst>
      <p:ext uri="{BB962C8B-B14F-4D97-AF65-F5344CB8AC3E}">
        <p14:creationId xmlns:p14="http://schemas.microsoft.com/office/powerpoint/2010/main" val="18840514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590550"/>
            <a:ext cx="1000125" cy="1000125"/>
          </a:xfrm>
          <a:prstGeom prst="rect">
            <a:avLst/>
          </a:prstGeom>
          <a:solidFill>
            <a:srgbClr val="028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b="1" dirty="0">
                <a:cs typeface="+mn-ea"/>
                <a:sym typeface="+mn-lt"/>
              </a:rPr>
              <a:t>2</a:t>
            </a:r>
            <a:endParaRPr lang="zh-CN" altLang="en-US" sz="4400" b="1" dirty="0">
              <a:cs typeface="+mn-ea"/>
              <a:sym typeface="+mn-lt"/>
            </a:endParaRPr>
          </a:p>
        </p:txBody>
      </p:sp>
      <p:sp>
        <p:nvSpPr>
          <p:cNvPr id="10" name="文本占位符 1"/>
          <p:cNvSpPr txBox="1">
            <a:spLocks/>
          </p:cNvSpPr>
          <p:nvPr/>
        </p:nvSpPr>
        <p:spPr>
          <a:xfrm>
            <a:off x="2891088" y="632755"/>
            <a:ext cx="3467100" cy="546100"/>
          </a:xfrm>
          <a:prstGeom prst="rect">
            <a:avLst/>
          </a:prstGeom>
        </p:spPr>
        <p:txBody>
          <a:bodyPr/>
          <a:lstStyle/>
          <a:p>
            <a:pPr lvl="0">
              <a:lnSpc>
                <a:spcPct val="90000"/>
              </a:lnSpc>
              <a:spcBef>
                <a:spcPts val="1000"/>
              </a:spcBef>
              <a:defRPr/>
            </a:pPr>
            <a:r>
              <a:rPr lang="zh-CN" altLang="en-US" sz="3200" b="1" dirty="0">
                <a:solidFill>
                  <a:srgbClr val="028842"/>
                </a:solidFill>
                <a:cs typeface="+mn-ea"/>
                <a:sym typeface="+mn-lt"/>
              </a:rPr>
              <a:t>知识产权</a:t>
            </a:r>
          </a:p>
        </p:txBody>
      </p:sp>
      <p:sp>
        <p:nvSpPr>
          <p:cNvPr id="9" name="文本框 3">
            <a:extLst>
              <a:ext uri="{FF2B5EF4-FFF2-40B4-BE49-F238E27FC236}">
                <a16:creationId xmlns:a16="http://schemas.microsoft.com/office/drawing/2014/main" id="{2F62B69D-35C2-468D-A29A-4B74BBF7025D}"/>
              </a:ext>
            </a:extLst>
          </p:cNvPr>
          <p:cNvSpPr txBox="1"/>
          <p:nvPr/>
        </p:nvSpPr>
        <p:spPr>
          <a:xfrm>
            <a:off x="2891088" y="1235142"/>
            <a:ext cx="1601399" cy="369316"/>
          </a:xfrm>
          <a:prstGeom prst="rect">
            <a:avLst/>
          </a:prstGeom>
          <a:noFill/>
        </p:spPr>
        <p:txBody>
          <a:bodyPr wrap="square" lIns="91424" tIns="45712" rIns="91424" bIns="45712" rtlCol="0">
            <a:spAutoFit/>
          </a:bodyPr>
          <a:lstStyle/>
          <a:p>
            <a:r>
              <a:rPr lang="zh-CN" altLang="en-US" b="1" dirty="0">
                <a:cs typeface="+mn-ea"/>
                <a:sym typeface="+mn-lt"/>
              </a:rPr>
              <a:t>专利</a:t>
            </a:r>
            <a:r>
              <a:rPr lang="en-US" altLang="zh-CN" b="1" dirty="0">
                <a:cs typeface="+mn-ea"/>
                <a:sym typeface="+mn-lt"/>
              </a:rPr>
              <a:t>&amp;</a:t>
            </a:r>
            <a:r>
              <a:rPr lang="zh-CN" altLang="en-US" b="1" dirty="0">
                <a:cs typeface="+mn-ea"/>
                <a:sym typeface="+mn-lt"/>
              </a:rPr>
              <a:t>商标</a:t>
            </a:r>
          </a:p>
        </p:txBody>
      </p:sp>
      <p:pic>
        <p:nvPicPr>
          <p:cNvPr id="13" name="图片 12"/>
          <p:cNvPicPr>
            <a:picLocks noChangeAspect="1"/>
          </p:cNvPicPr>
          <p:nvPr/>
        </p:nvPicPr>
        <p:blipFill>
          <a:blip r:embed="rId3" cstate="email">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10082016" y="6321781"/>
            <a:ext cx="1770392" cy="432000"/>
          </a:xfrm>
          <a:prstGeom prst="rect">
            <a:avLst/>
          </a:prstGeom>
        </p:spPr>
      </p:pic>
      <p:sp>
        <p:nvSpPr>
          <p:cNvPr id="16" name="矩形 15"/>
          <p:cNvSpPr/>
          <p:nvPr/>
        </p:nvSpPr>
        <p:spPr>
          <a:xfrm>
            <a:off x="121453" y="5494927"/>
            <a:ext cx="4371034" cy="698717"/>
          </a:xfrm>
          <a:prstGeom prst="rect">
            <a:avLst/>
          </a:prstGeom>
        </p:spPr>
        <p:txBody>
          <a:bodyPr wrap="square">
            <a:spAutoFit/>
          </a:bodyPr>
          <a:lstStyle/>
          <a:p>
            <a:pPr indent="361950">
              <a:lnSpc>
                <a:spcPct val="150000"/>
              </a:lnSpc>
            </a:pPr>
            <a:r>
              <a:rPr lang="zh-CN" altLang="en-US" sz="1400" dirty="0">
                <a:cs typeface="+mn-ea"/>
                <a:sym typeface="+mn-lt"/>
              </a:rPr>
              <a:t>至今已独立申请专利</a:t>
            </a:r>
            <a:r>
              <a:rPr lang="en-US" altLang="zh-CN" sz="1400" dirty="0">
                <a:cs typeface="+mn-ea"/>
                <a:sym typeface="+mn-lt"/>
              </a:rPr>
              <a:t>42</a:t>
            </a:r>
            <a:r>
              <a:rPr lang="zh-CN" altLang="en-US" sz="1400" dirty="0">
                <a:cs typeface="+mn-ea"/>
                <a:sym typeface="+mn-lt"/>
              </a:rPr>
              <a:t>项，授权</a:t>
            </a:r>
            <a:r>
              <a:rPr lang="en-US" altLang="zh-CN" sz="1400" b="1" dirty="0">
                <a:cs typeface="+mn-ea"/>
                <a:sym typeface="+mn-lt"/>
              </a:rPr>
              <a:t>30</a:t>
            </a:r>
            <a:r>
              <a:rPr lang="zh-CN" altLang="en-US" sz="1400" dirty="0">
                <a:cs typeface="+mn-ea"/>
                <a:sym typeface="+mn-lt"/>
              </a:rPr>
              <a:t>项，交付用户发明专利</a:t>
            </a:r>
            <a:r>
              <a:rPr lang="en-US" altLang="zh-CN" sz="1400" b="1" dirty="0">
                <a:cs typeface="+mn-ea"/>
                <a:sym typeface="+mn-lt"/>
              </a:rPr>
              <a:t>9</a:t>
            </a:r>
            <a:r>
              <a:rPr lang="zh-CN" altLang="en-US" sz="1400" dirty="0">
                <a:cs typeface="+mn-ea"/>
                <a:sym typeface="+mn-lt"/>
              </a:rPr>
              <a:t>项；注册商标申请</a:t>
            </a:r>
            <a:r>
              <a:rPr lang="en-US" altLang="zh-CN" sz="1400" dirty="0">
                <a:cs typeface="+mn-ea"/>
                <a:sym typeface="+mn-lt"/>
              </a:rPr>
              <a:t>5</a:t>
            </a:r>
            <a:r>
              <a:rPr lang="zh-CN" altLang="en-US" sz="1400" dirty="0">
                <a:cs typeface="+mn-ea"/>
                <a:sym typeface="+mn-lt"/>
              </a:rPr>
              <a:t>项，授权</a:t>
            </a:r>
            <a:r>
              <a:rPr lang="en-US" altLang="zh-CN" sz="1400" b="1" dirty="0">
                <a:cs typeface="+mn-ea"/>
                <a:sym typeface="+mn-lt"/>
              </a:rPr>
              <a:t>4</a:t>
            </a:r>
            <a:r>
              <a:rPr lang="zh-CN" altLang="en-US" sz="1400" dirty="0">
                <a:cs typeface="+mn-ea"/>
                <a:sym typeface="+mn-lt"/>
              </a:rPr>
              <a:t>项。</a:t>
            </a:r>
          </a:p>
        </p:txBody>
      </p:sp>
      <p:graphicFrame>
        <p:nvGraphicFramePr>
          <p:cNvPr id="17" name="表格 16"/>
          <p:cNvGraphicFramePr>
            <a:graphicFrameLocks noGrp="1"/>
          </p:cNvGraphicFramePr>
          <p:nvPr>
            <p:extLst>
              <p:ext uri="{D42A27DB-BD31-4B8C-83A1-F6EECF244321}">
                <p14:modId xmlns:p14="http://schemas.microsoft.com/office/powerpoint/2010/main" val="3221187957"/>
              </p:ext>
            </p:extLst>
          </p:nvPr>
        </p:nvGraphicFramePr>
        <p:xfrm>
          <a:off x="4717254" y="796549"/>
          <a:ext cx="6835777" cy="5428696"/>
        </p:xfrm>
        <a:graphic>
          <a:graphicData uri="http://schemas.openxmlformats.org/drawingml/2006/table">
            <a:tbl>
              <a:tblPr firstRow="1" bandRow="1">
                <a:tableStyleId>{5C22544A-7EE6-4342-B048-85BDC9FD1C3A}</a:tableStyleId>
              </a:tblPr>
              <a:tblGrid>
                <a:gridCol w="593280">
                  <a:extLst>
                    <a:ext uri="{9D8B030D-6E8A-4147-A177-3AD203B41FA5}">
                      <a16:colId xmlns:a16="http://schemas.microsoft.com/office/drawing/2014/main" val="20000"/>
                    </a:ext>
                  </a:extLst>
                </a:gridCol>
                <a:gridCol w="3390900">
                  <a:extLst>
                    <a:ext uri="{9D8B030D-6E8A-4147-A177-3AD203B41FA5}">
                      <a16:colId xmlns:a16="http://schemas.microsoft.com/office/drawing/2014/main" val="20001"/>
                    </a:ext>
                  </a:extLst>
                </a:gridCol>
                <a:gridCol w="1562100">
                  <a:extLst>
                    <a:ext uri="{9D8B030D-6E8A-4147-A177-3AD203B41FA5}">
                      <a16:colId xmlns:a16="http://schemas.microsoft.com/office/drawing/2014/main" val="20002"/>
                    </a:ext>
                  </a:extLst>
                </a:gridCol>
                <a:gridCol w="1289497">
                  <a:extLst>
                    <a:ext uri="{9D8B030D-6E8A-4147-A177-3AD203B41FA5}">
                      <a16:colId xmlns:a16="http://schemas.microsoft.com/office/drawing/2014/main" val="20003"/>
                    </a:ext>
                  </a:extLst>
                </a:gridCol>
              </a:tblGrid>
              <a:tr h="229449">
                <a:tc>
                  <a:txBody>
                    <a:bodyPr/>
                    <a:lstStyle/>
                    <a:p>
                      <a:pPr marL="0" marR="0" lvl="0" indent="0" algn="ctr" defTabSz="914400" rtl="0" eaLnBrk="1" fontAlgn="auto" latinLnBrk="0" hangingPunct="1">
                        <a:lnSpc>
                          <a:spcPct val="150000"/>
                        </a:lnSpc>
                        <a:spcBef>
                          <a:spcPts val="0"/>
                        </a:spcBef>
                        <a:spcAft>
                          <a:spcPts val="0"/>
                        </a:spcAft>
                        <a:buClrTx/>
                        <a:buSzTx/>
                        <a:buFontTx/>
                        <a:buNone/>
                        <a:defRPr/>
                      </a:pPr>
                      <a:r>
                        <a:rPr lang="zh-CN" altLang="en-US" sz="1200" dirty="0">
                          <a:latin typeface="+mn-lt"/>
                          <a:ea typeface="+mn-ea"/>
                          <a:cs typeface="+mn-ea"/>
                          <a:sym typeface="+mn-lt"/>
                        </a:rPr>
                        <a:t>序号</a:t>
                      </a:r>
                    </a:p>
                  </a:txBody>
                  <a:tcPr/>
                </a:tc>
                <a:tc>
                  <a:txBody>
                    <a:bodyPr/>
                    <a:lstStyle/>
                    <a:p>
                      <a:pPr marL="0" marR="0" lvl="0" indent="0" algn="ctr" defTabSz="914400" rtl="0" eaLnBrk="1" fontAlgn="auto" latinLnBrk="0" hangingPunct="1">
                        <a:lnSpc>
                          <a:spcPct val="150000"/>
                        </a:lnSpc>
                        <a:spcBef>
                          <a:spcPts val="0"/>
                        </a:spcBef>
                        <a:spcAft>
                          <a:spcPts val="0"/>
                        </a:spcAft>
                        <a:buClrTx/>
                        <a:buSzTx/>
                        <a:buFontTx/>
                        <a:buNone/>
                        <a:defRPr/>
                      </a:pPr>
                      <a:r>
                        <a:rPr lang="zh-CN" altLang="en-US" sz="1200" dirty="0">
                          <a:latin typeface="+mn-lt"/>
                          <a:ea typeface="+mn-ea"/>
                          <a:cs typeface="+mn-ea"/>
                          <a:sym typeface="+mn-lt"/>
                        </a:rPr>
                        <a:t>项目名称</a:t>
                      </a:r>
                    </a:p>
                  </a:txBody>
                  <a:tcPr/>
                </a:tc>
                <a:tc>
                  <a:txBody>
                    <a:bodyPr/>
                    <a:lstStyle/>
                    <a:p>
                      <a:pPr marL="0" marR="0" lvl="0" indent="0" algn="ctr" defTabSz="914400" rtl="0" eaLnBrk="1" fontAlgn="auto" latinLnBrk="0" hangingPunct="1">
                        <a:lnSpc>
                          <a:spcPct val="150000"/>
                        </a:lnSpc>
                        <a:spcBef>
                          <a:spcPts val="0"/>
                        </a:spcBef>
                        <a:spcAft>
                          <a:spcPts val="0"/>
                        </a:spcAft>
                        <a:buClrTx/>
                        <a:buSzTx/>
                        <a:buFontTx/>
                        <a:buNone/>
                        <a:defRPr/>
                      </a:pPr>
                      <a:r>
                        <a:rPr lang="zh-CN" altLang="en-US" sz="1200" dirty="0">
                          <a:latin typeface="+mn-lt"/>
                          <a:ea typeface="+mn-ea"/>
                          <a:cs typeface="+mn-ea"/>
                          <a:sym typeface="+mn-lt"/>
                        </a:rPr>
                        <a:t>类型</a:t>
                      </a:r>
                    </a:p>
                  </a:txBody>
                  <a:tcPr/>
                </a:tc>
                <a:tc>
                  <a:txBody>
                    <a:bodyPr/>
                    <a:lstStyle/>
                    <a:p>
                      <a:pPr marL="0" marR="0" lvl="0" indent="0" algn="ctr" defTabSz="914400" rtl="0" eaLnBrk="1" fontAlgn="auto" latinLnBrk="0" hangingPunct="1">
                        <a:lnSpc>
                          <a:spcPct val="150000"/>
                        </a:lnSpc>
                        <a:spcBef>
                          <a:spcPts val="0"/>
                        </a:spcBef>
                        <a:spcAft>
                          <a:spcPts val="0"/>
                        </a:spcAft>
                        <a:buClrTx/>
                        <a:buSzTx/>
                        <a:buFontTx/>
                        <a:buNone/>
                        <a:defRPr/>
                      </a:pPr>
                      <a:r>
                        <a:rPr lang="zh-CN" altLang="en-US" sz="1200" dirty="0">
                          <a:latin typeface="+mn-lt"/>
                          <a:ea typeface="+mn-ea"/>
                          <a:cs typeface="+mn-ea"/>
                          <a:sym typeface="+mn-lt"/>
                        </a:rPr>
                        <a:t>状态</a:t>
                      </a:r>
                    </a:p>
                  </a:txBody>
                  <a:tcPr/>
                </a:tc>
                <a:extLst>
                  <a:ext uri="{0D108BD9-81ED-4DB2-BD59-A6C34878D82A}">
                    <a16:rowId xmlns:a16="http://schemas.microsoft.com/office/drawing/2014/main" val="10000"/>
                  </a:ext>
                </a:extLst>
              </a:tr>
              <a:tr h="229449">
                <a:tc>
                  <a:txBody>
                    <a:bodyPr/>
                    <a:lstStyle/>
                    <a:p>
                      <a:pPr marL="0" marR="0" indent="0" algn="ctr" defTabSz="914400" rtl="0" eaLnBrk="1" fontAlgn="auto" latinLnBrk="0" hangingPunct="1">
                        <a:lnSpc>
                          <a:spcPct val="150000"/>
                        </a:lnSpc>
                        <a:spcBef>
                          <a:spcPts val="0"/>
                        </a:spcBef>
                        <a:spcAft>
                          <a:spcPts val="0"/>
                        </a:spcAft>
                        <a:buClrTx/>
                        <a:buSzTx/>
                        <a:buFontTx/>
                        <a:buNone/>
                        <a:defRPr/>
                      </a:pPr>
                      <a:r>
                        <a:rPr lang="en-US" altLang="zh-CN" sz="1200" dirty="0">
                          <a:latin typeface="+mn-lt"/>
                          <a:ea typeface="+mn-ea"/>
                          <a:cs typeface="+mn-ea"/>
                          <a:sym typeface="+mn-lt"/>
                        </a:rPr>
                        <a:t>1</a:t>
                      </a:r>
                      <a:endParaRPr lang="zh-CN" altLang="en-US" sz="1200" dirty="0">
                        <a:latin typeface="+mn-lt"/>
                        <a:ea typeface="+mn-ea"/>
                        <a:cs typeface="+mn-ea"/>
                        <a:sym typeface="+mn-lt"/>
                      </a:endParaRPr>
                    </a:p>
                  </a:txBody>
                  <a:tcPr anchor="ctr"/>
                </a:tc>
                <a:tc>
                  <a:txBody>
                    <a:bodyPr/>
                    <a:lstStyle/>
                    <a:p>
                      <a:pPr algn="ctr">
                        <a:lnSpc>
                          <a:spcPct val="150000"/>
                        </a:lnSpc>
                      </a:pPr>
                      <a:r>
                        <a:rPr lang="zh-CN" altLang="en-US" sz="1200" dirty="0">
                          <a:latin typeface="+mn-lt"/>
                          <a:ea typeface="+mn-ea"/>
                          <a:cs typeface="+mn-ea"/>
                          <a:sym typeface="+mn-lt"/>
                        </a:rPr>
                        <a:t>一种流体激发式无限循环</a:t>
                      </a:r>
                      <a:r>
                        <a:rPr lang="zh-CN" altLang="en-US" sz="1200" b="1" dirty="0">
                          <a:latin typeface="+mn-lt"/>
                          <a:ea typeface="+mn-ea"/>
                          <a:cs typeface="+mn-ea"/>
                          <a:sym typeface="+mn-lt"/>
                        </a:rPr>
                        <a:t>洗井工具</a:t>
                      </a:r>
                    </a:p>
                  </a:txBody>
                  <a:tcPr anchor="ctr"/>
                </a:tc>
                <a:tc>
                  <a:txBody>
                    <a:bodyPr/>
                    <a:lstStyle/>
                    <a:p>
                      <a:pPr algn="ctr">
                        <a:lnSpc>
                          <a:spcPct val="150000"/>
                        </a:lnSpc>
                      </a:pPr>
                      <a:r>
                        <a:rPr lang="zh-CN" altLang="en-US" sz="1200" dirty="0">
                          <a:latin typeface="+mn-lt"/>
                          <a:ea typeface="+mn-ea"/>
                          <a:cs typeface="+mn-ea"/>
                          <a:sym typeface="+mn-lt"/>
                        </a:rPr>
                        <a:t>发明</a:t>
                      </a:r>
                    </a:p>
                  </a:txBody>
                  <a:tcPr anchor="ctr"/>
                </a:tc>
                <a:tc>
                  <a:txBody>
                    <a:bodyPr/>
                    <a:lstStyle/>
                    <a:p>
                      <a:pPr algn="ctr">
                        <a:lnSpc>
                          <a:spcPct val="150000"/>
                        </a:lnSpc>
                      </a:pPr>
                      <a:r>
                        <a:rPr lang="zh-CN" altLang="en-US" sz="1200" dirty="0">
                          <a:latin typeface="+mn-lt"/>
                          <a:ea typeface="+mn-ea"/>
                          <a:cs typeface="+mn-ea"/>
                          <a:sym typeface="+mn-lt"/>
                        </a:rPr>
                        <a:t>实审</a:t>
                      </a:r>
                    </a:p>
                  </a:txBody>
                  <a:tcPr anchor="ctr"/>
                </a:tc>
                <a:extLst>
                  <a:ext uri="{0D108BD9-81ED-4DB2-BD59-A6C34878D82A}">
                    <a16:rowId xmlns:a16="http://schemas.microsoft.com/office/drawing/2014/main" val="10001"/>
                  </a:ext>
                </a:extLst>
              </a:tr>
              <a:tr h="229449">
                <a:tc>
                  <a:txBody>
                    <a:bodyPr/>
                    <a:lstStyle/>
                    <a:p>
                      <a:pPr algn="ctr">
                        <a:lnSpc>
                          <a:spcPct val="150000"/>
                        </a:lnSpc>
                      </a:pPr>
                      <a:r>
                        <a:rPr lang="en-US" altLang="zh-CN" sz="1200" dirty="0">
                          <a:latin typeface="+mn-lt"/>
                          <a:ea typeface="+mn-ea"/>
                          <a:cs typeface="+mn-ea"/>
                          <a:sym typeface="+mn-lt"/>
                        </a:rPr>
                        <a:t>2</a:t>
                      </a:r>
                      <a:endParaRPr lang="zh-CN" altLang="en-US" sz="1200" dirty="0">
                        <a:latin typeface="+mn-lt"/>
                        <a:ea typeface="+mn-ea"/>
                        <a:cs typeface="+mn-ea"/>
                        <a:sym typeface="+mn-lt"/>
                      </a:endParaRPr>
                    </a:p>
                  </a:txBody>
                  <a:tcPr anchor="ctr"/>
                </a:tc>
                <a:tc>
                  <a:txBody>
                    <a:bodyPr/>
                    <a:lstStyle/>
                    <a:p>
                      <a:pPr algn="ctr">
                        <a:lnSpc>
                          <a:spcPct val="150000"/>
                        </a:lnSpc>
                      </a:pPr>
                      <a:r>
                        <a:rPr lang="zh-CN" altLang="en-US" sz="1200" dirty="0">
                          <a:latin typeface="+mn-lt"/>
                          <a:ea typeface="+mn-ea"/>
                          <a:cs typeface="+mn-ea"/>
                          <a:sym typeface="+mn-lt"/>
                        </a:rPr>
                        <a:t>一种流体激发式无限循环洗井工具及其使用方法</a:t>
                      </a:r>
                    </a:p>
                  </a:txBody>
                  <a:tcPr anchor="ctr"/>
                </a:tc>
                <a:tc>
                  <a:txBody>
                    <a:bodyPr/>
                    <a:lstStyle/>
                    <a:p>
                      <a:pPr marL="0" marR="0" indent="0" algn="ctr" defTabSz="914400" rtl="0" eaLnBrk="1" fontAlgn="auto" latinLnBrk="0" hangingPunct="1">
                        <a:lnSpc>
                          <a:spcPct val="150000"/>
                        </a:lnSpc>
                        <a:spcBef>
                          <a:spcPts val="0"/>
                        </a:spcBef>
                        <a:spcAft>
                          <a:spcPts val="0"/>
                        </a:spcAft>
                        <a:buClrTx/>
                        <a:buSzTx/>
                        <a:buFontTx/>
                        <a:buNone/>
                        <a:defRPr/>
                      </a:pPr>
                      <a:r>
                        <a:rPr lang="zh-CN" altLang="en-US" sz="1200" dirty="0">
                          <a:latin typeface="+mn-lt"/>
                          <a:ea typeface="+mn-ea"/>
                          <a:cs typeface="+mn-ea"/>
                          <a:sym typeface="+mn-lt"/>
                        </a:rPr>
                        <a:t>发明</a:t>
                      </a:r>
                      <a:r>
                        <a:rPr lang="en-US" altLang="zh-CN" sz="1200" dirty="0">
                          <a:latin typeface="+mn-lt"/>
                          <a:ea typeface="+mn-ea"/>
                          <a:cs typeface="+mn-ea"/>
                          <a:sym typeface="+mn-lt"/>
                        </a:rPr>
                        <a:t>/</a:t>
                      </a:r>
                      <a:r>
                        <a:rPr lang="zh-CN" altLang="en-US" sz="1200" dirty="0">
                          <a:latin typeface="+mn-lt"/>
                          <a:ea typeface="+mn-ea"/>
                          <a:cs typeface="+mn-ea"/>
                          <a:sym typeface="+mn-lt"/>
                        </a:rPr>
                        <a:t>实用新型</a:t>
                      </a:r>
                    </a:p>
                  </a:txBody>
                  <a:tcPr anchor="ctr"/>
                </a:tc>
                <a:tc>
                  <a:txBody>
                    <a:bodyPr/>
                    <a:lstStyle/>
                    <a:p>
                      <a:pPr marL="0" marR="0" indent="0" algn="ctr" defTabSz="914400" rtl="0" eaLnBrk="1" fontAlgn="auto" latinLnBrk="0" hangingPunct="1">
                        <a:lnSpc>
                          <a:spcPct val="150000"/>
                        </a:lnSpc>
                        <a:spcBef>
                          <a:spcPts val="0"/>
                        </a:spcBef>
                        <a:spcAft>
                          <a:spcPts val="0"/>
                        </a:spcAft>
                        <a:buClrTx/>
                        <a:buSzTx/>
                        <a:buFontTx/>
                        <a:buNone/>
                        <a:defRPr/>
                      </a:pPr>
                      <a:r>
                        <a:rPr lang="zh-CN" altLang="en-US" sz="1200" dirty="0">
                          <a:latin typeface="+mn-lt"/>
                          <a:ea typeface="+mn-ea"/>
                          <a:cs typeface="+mn-ea"/>
                          <a:sym typeface="+mn-lt"/>
                        </a:rPr>
                        <a:t>实审</a:t>
                      </a:r>
                      <a:r>
                        <a:rPr lang="en-US" altLang="zh-CN" sz="1200" dirty="0">
                          <a:latin typeface="+mn-lt"/>
                          <a:ea typeface="+mn-ea"/>
                          <a:cs typeface="+mn-ea"/>
                          <a:sym typeface="+mn-lt"/>
                        </a:rPr>
                        <a:t>/</a:t>
                      </a:r>
                      <a:r>
                        <a:rPr lang="zh-CN" altLang="en-US" sz="1200" dirty="0">
                          <a:latin typeface="+mn-lt"/>
                          <a:ea typeface="+mn-ea"/>
                          <a:cs typeface="+mn-ea"/>
                          <a:sym typeface="+mn-lt"/>
                        </a:rPr>
                        <a:t>已授权</a:t>
                      </a:r>
                    </a:p>
                  </a:txBody>
                  <a:tcPr anchor="ctr"/>
                </a:tc>
                <a:extLst>
                  <a:ext uri="{0D108BD9-81ED-4DB2-BD59-A6C34878D82A}">
                    <a16:rowId xmlns:a16="http://schemas.microsoft.com/office/drawing/2014/main" val="10002"/>
                  </a:ext>
                </a:extLst>
              </a:tr>
              <a:tr h="229449">
                <a:tc>
                  <a:txBody>
                    <a:bodyPr/>
                    <a:lstStyle/>
                    <a:p>
                      <a:pPr algn="ctr">
                        <a:lnSpc>
                          <a:spcPct val="150000"/>
                        </a:lnSpc>
                      </a:pPr>
                      <a:r>
                        <a:rPr lang="en-US" altLang="zh-CN" sz="1200" dirty="0">
                          <a:latin typeface="+mn-lt"/>
                          <a:ea typeface="+mn-ea"/>
                          <a:cs typeface="+mn-ea"/>
                          <a:sym typeface="+mn-lt"/>
                        </a:rPr>
                        <a:t>3</a:t>
                      </a:r>
                      <a:endParaRPr lang="zh-CN" altLang="en-US" sz="1200" dirty="0">
                        <a:latin typeface="+mn-lt"/>
                        <a:ea typeface="+mn-ea"/>
                        <a:cs typeface="+mn-ea"/>
                        <a:sym typeface="+mn-lt"/>
                      </a:endParaRPr>
                    </a:p>
                  </a:txBody>
                  <a:tcPr anchor="ctr"/>
                </a:tc>
                <a:tc>
                  <a:txBody>
                    <a:bodyPr/>
                    <a:lstStyle/>
                    <a:p>
                      <a:pPr marL="0" marR="0" indent="0" algn="ctr" defTabSz="914400" rtl="0" eaLnBrk="1" fontAlgn="auto" latinLnBrk="0" hangingPunct="1">
                        <a:lnSpc>
                          <a:spcPct val="150000"/>
                        </a:lnSpc>
                        <a:spcBef>
                          <a:spcPts val="0"/>
                        </a:spcBef>
                        <a:spcAft>
                          <a:spcPts val="0"/>
                        </a:spcAft>
                        <a:buClrTx/>
                        <a:buSzTx/>
                        <a:buFontTx/>
                        <a:buNone/>
                        <a:defRPr/>
                      </a:pPr>
                      <a:r>
                        <a:rPr lang="zh-CN" altLang="en-US" sz="1200" dirty="0">
                          <a:latin typeface="+mn-lt"/>
                          <a:ea typeface="+mn-ea"/>
                          <a:cs typeface="+mn-ea"/>
                          <a:sym typeface="+mn-lt"/>
                        </a:rPr>
                        <a:t>一种新型</a:t>
                      </a:r>
                      <a:r>
                        <a:rPr lang="zh-CN" altLang="en-US" sz="1200" b="1" dirty="0">
                          <a:latin typeface="+mn-lt"/>
                          <a:ea typeface="+mn-ea"/>
                          <a:cs typeface="+mn-ea"/>
                          <a:sym typeface="+mn-lt"/>
                        </a:rPr>
                        <a:t>液压丢手</a:t>
                      </a:r>
                      <a:r>
                        <a:rPr lang="zh-CN" altLang="en-US" sz="1200" dirty="0">
                          <a:latin typeface="+mn-lt"/>
                          <a:ea typeface="+mn-ea"/>
                          <a:cs typeface="+mn-ea"/>
                          <a:sym typeface="+mn-lt"/>
                        </a:rPr>
                        <a:t>工具</a:t>
                      </a:r>
                    </a:p>
                  </a:txBody>
                  <a:tcPr anchor="ctr"/>
                </a:tc>
                <a:tc>
                  <a:txBody>
                    <a:bodyPr/>
                    <a:lstStyle/>
                    <a:p>
                      <a:pPr marL="0" marR="0" indent="0" algn="ctr" defTabSz="914400" rtl="0" eaLnBrk="1" fontAlgn="auto" latinLnBrk="0" hangingPunct="1">
                        <a:lnSpc>
                          <a:spcPct val="150000"/>
                        </a:lnSpc>
                        <a:spcBef>
                          <a:spcPts val="0"/>
                        </a:spcBef>
                        <a:spcAft>
                          <a:spcPts val="0"/>
                        </a:spcAft>
                        <a:buClrTx/>
                        <a:buSzTx/>
                        <a:buFontTx/>
                        <a:buNone/>
                        <a:defRPr/>
                      </a:pPr>
                      <a:r>
                        <a:rPr lang="zh-CN" altLang="en-US" sz="1200" dirty="0">
                          <a:latin typeface="+mn-lt"/>
                          <a:ea typeface="+mn-ea"/>
                          <a:cs typeface="+mn-ea"/>
                          <a:sym typeface="+mn-lt"/>
                        </a:rPr>
                        <a:t>发明</a:t>
                      </a:r>
                      <a:r>
                        <a:rPr lang="en-US" altLang="zh-CN" sz="1200" dirty="0">
                          <a:latin typeface="+mn-lt"/>
                          <a:ea typeface="+mn-ea"/>
                          <a:cs typeface="+mn-ea"/>
                          <a:sym typeface="+mn-lt"/>
                        </a:rPr>
                        <a:t>/</a:t>
                      </a:r>
                      <a:r>
                        <a:rPr lang="zh-CN" altLang="en-US" sz="1200" dirty="0">
                          <a:latin typeface="+mn-lt"/>
                          <a:ea typeface="+mn-ea"/>
                          <a:cs typeface="+mn-ea"/>
                          <a:sym typeface="+mn-lt"/>
                        </a:rPr>
                        <a:t>实用新型</a:t>
                      </a:r>
                    </a:p>
                  </a:txBody>
                  <a:tcPr anchor="ctr"/>
                </a:tc>
                <a:tc>
                  <a:txBody>
                    <a:bodyPr/>
                    <a:lstStyle/>
                    <a:p>
                      <a:pPr marL="0" marR="0" indent="0" algn="ctr" defTabSz="914400" rtl="0" eaLnBrk="1" fontAlgn="auto" latinLnBrk="0" hangingPunct="1">
                        <a:lnSpc>
                          <a:spcPct val="150000"/>
                        </a:lnSpc>
                        <a:spcBef>
                          <a:spcPts val="0"/>
                        </a:spcBef>
                        <a:spcAft>
                          <a:spcPts val="0"/>
                        </a:spcAft>
                        <a:buClrTx/>
                        <a:buSzTx/>
                        <a:buFontTx/>
                        <a:buNone/>
                        <a:defRPr/>
                      </a:pPr>
                      <a:r>
                        <a:rPr lang="zh-CN" altLang="en-US" sz="1200" dirty="0">
                          <a:latin typeface="+mn-lt"/>
                          <a:ea typeface="+mn-ea"/>
                          <a:cs typeface="+mn-ea"/>
                          <a:sym typeface="+mn-lt"/>
                        </a:rPr>
                        <a:t>实审</a:t>
                      </a:r>
                      <a:r>
                        <a:rPr lang="en-US" altLang="zh-CN" sz="1200" dirty="0">
                          <a:latin typeface="+mn-lt"/>
                          <a:ea typeface="+mn-ea"/>
                          <a:cs typeface="+mn-ea"/>
                          <a:sym typeface="+mn-lt"/>
                        </a:rPr>
                        <a:t>/</a:t>
                      </a:r>
                      <a:r>
                        <a:rPr lang="zh-CN" altLang="en-US" sz="1200" dirty="0">
                          <a:latin typeface="+mn-lt"/>
                          <a:ea typeface="+mn-ea"/>
                          <a:cs typeface="+mn-ea"/>
                          <a:sym typeface="+mn-lt"/>
                        </a:rPr>
                        <a:t>已授权</a:t>
                      </a:r>
                    </a:p>
                  </a:txBody>
                  <a:tcPr anchor="ctr"/>
                </a:tc>
                <a:extLst>
                  <a:ext uri="{0D108BD9-81ED-4DB2-BD59-A6C34878D82A}">
                    <a16:rowId xmlns:a16="http://schemas.microsoft.com/office/drawing/2014/main" val="10003"/>
                  </a:ext>
                </a:extLst>
              </a:tr>
              <a:tr h="229449">
                <a:tc>
                  <a:txBody>
                    <a:bodyPr/>
                    <a:lstStyle/>
                    <a:p>
                      <a:pPr algn="ctr">
                        <a:lnSpc>
                          <a:spcPct val="150000"/>
                        </a:lnSpc>
                      </a:pPr>
                      <a:r>
                        <a:rPr lang="en-US" altLang="zh-CN" sz="1200" dirty="0">
                          <a:latin typeface="+mn-lt"/>
                          <a:ea typeface="+mn-ea"/>
                          <a:cs typeface="+mn-ea"/>
                          <a:sym typeface="+mn-lt"/>
                        </a:rPr>
                        <a:t>4</a:t>
                      </a:r>
                      <a:endParaRPr lang="zh-CN" altLang="en-US" sz="1200" dirty="0">
                        <a:latin typeface="+mn-lt"/>
                        <a:ea typeface="+mn-ea"/>
                        <a:cs typeface="+mn-ea"/>
                        <a:sym typeface="+mn-lt"/>
                      </a:endParaRPr>
                    </a:p>
                  </a:txBody>
                  <a:tcPr anchor="ctr"/>
                </a:tc>
                <a:tc>
                  <a:txBody>
                    <a:bodyPr/>
                    <a:lstStyle/>
                    <a:p>
                      <a:pPr algn="ctr">
                        <a:lnSpc>
                          <a:spcPct val="150000"/>
                        </a:lnSpc>
                      </a:pPr>
                      <a:r>
                        <a:rPr lang="zh-CN" altLang="en-US" sz="1200" dirty="0">
                          <a:latin typeface="+mn-lt"/>
                          <a:ea typeface="+mn-ea"/>
                          <a:cs typeface="+mn-ea"/>
                          <a:sym typeface="+mn-lt"/>
                        </a:rPr>
                        <a:t>一种新型</a:t>
                      </a:r>
                      <a:r>
                        <a:rPr lang="zh-CN" altLang="en-US" sz="1200" b="1" dirty="0">
                          <a:latin typeface="+mn-lt"/>
                          <a:ea typeface="+mn-ea"/>
                          <a:cs typeface="+mn-ea"/>
                          <a:sym typeface="+mn-lt"/>
                        </a:rPr>
                        <a:t>降磨减阻</a:t>
                      </a:r>
                      <a:r>
                        <a:rPr lang="zh-CN" altLang="en-US" sz="1200" dirty="0">
                          <a:latin typeface="+mn-lt"/>
                          <a:ea typeface="+mn-ea"/>
                          <a:cs typeface="+mn-ea"/>
                          <a:sym typeface="+mn-lt"/>
                        </a:rPr>
                        <a:t>工具</a:t>
                      </a:r>
                    </a:p>
                  </a:txBody>
                  <a:tcPr anchor="ctr"/>
                </a:tc>
                <a:tc>
                  <a:txBody>
                    <a:bodyPr/>
                    <a:lstStyle/>
                    <a:p>
                      <a:pPr algn="ctr">
                        <a:lnSpc>
                          <a:spcPct val="150000"/>
                        </a:lnSpc>
                      </a:pPr>
                      <a:r>
                        <a:rPr lang="zh-CN" altLang="en-US" sz="1200" dirty="0">
                          <a:latin typeface="+mn-lt"/>
                          <a:ea typeface="+mn-ea"/>
                          <a:cs typeface="+mn-ea"/>
                          <a:sym typeface="+mn-lt"/>
                        </a:rPr>
                        <a:t>发明</a:t>
                      </a:r>
                    </a:p>
                  </a:txBody>
                  <a:tcPr anchor="ctr"/>
                </a:tc>
                <a:tc>
                  <a:txBody>
                    <a:bodyPr/>
                    <a:lstStyle/>
                    <a:p>
                      <a:pPr algn="ctr">
                        <a:lnSpc>
                          <a:spcPct val="150000"/>
                        </a:lnSpc>
                      </a:pPr>
                      <a:r>
                        <a:rPr lang="zh-CN" altLang="en-US" sz="1200" dirty="0">
                          <a:latin typeface="+mn-lt"/>
                          <a:ea typeface="+mn-ea"/>
                          <a:cs typeface="+mn-ea"/>
                          <a:sym typeface="+mn-lt"/>
                        </a:rPr>
                        <a:t>实审</a:t>
                      </a:r>
                    </a:p>
                  </a:txBody>
                  <a:tcPr anchor="ctr"/>
                </a:tc>
                <a:extLst>
                  <a:ext uri="{0D108BD9-81ED-4DB2-BD59-A6C34878D82A}">
                    <a16:rowId xmlns:a16="http://schemas.microsoft.com/office/drawing/2014/main" val="10004"/>
                  </a:ext>
                </a:extLst>
              </a:tr>
              <a:tr h="229449">
                <a:tc>
                  <a:txBody>
                    <a:bodyPr/>
                    <a:lstStyle/>
                    <a:p>
                      <a:pPr algn="ctr">
                        <a:lnSpc>
                          <a:spcPct val="150000"/>
                        </a:lnSpc>
                      </a:pPr>
                      <a:r>
                        <a:rPr lang="en-US" altLang="zh-CN" sz="1200" dirty="0">
                          <a:latin typeface="+mn-lt"/>
                          <a:ea typeface="+mn-ea"/>
                          <a:cs typeface="+mn-ea"/>
                          <a:sym typeface="+mn-lt"/>
                        </a:rPr>
                        <a:t>5</a:t>
                      </a:r>
                      <a:endParaRPr lang="zh-CN" altLang="en-US" sz="1200" dirty="0">
                        <a:latin typeface="+mn-lt"/>
                        <a:ea typeface="+mn-ea"/>
                        <a:cs typeface="+mn-ea"/>
                        <a:sym typeface="+mn-lt"/>
                      </a:endParaRPr>
                    </a:p>
                  </a:txBody>
                  <a:tcPr anchor="ctr"/>
                </a:tc>
                <a:tc>
                  <a:txBody>
                    <a:bodyPr/>
                    <a:lstStyle/>
                    <a:p>
                      <a:pPr algn="ctr">
                        <a:lnSpc>
                          <a:spcPct val="150000"/>
                        </a:lnSpc>
                      </a:pPr>
                      <a:r>
                        <a:rPr lang="zh-CN" altLang="en-US" sz="1200" dirty="0">
                          <a:latin typeface="+mn-lt"/>
                          <a:ea typeface="+mn-ea"/>
                          <a:cs typeface="+mn-ea"/>
                          <a:sym typeface="+mn-lt"/>
                        </a:rPr>
                        <a:t>一种液体阻尼减速旋转洗井工具</a:t>
                      </a:r>
                    </a:p>
                  </a:txBody>
                  <a:tcPr anchor="ctr"/>
                </a:tc>
                <a:tc>
                  <a:txBody>
                    <a:bodyPr/>
                    <a:lstStyle/>
                    <a:p>
                      <a:pPr marL="0" marR="0" indent="0" algn="ctr" defTabSz="914400" rtl="0" eaLnBrk="1" fontAlgn="auto" latinLnBrk="0" hangingPunct="1">
                        <a:lnSpc>
                          <a:spcPct val="150000"/>
                        </a:lnSpc>
                        <a:spcBef>
                          <a:spcPts val="0"/>
                        </a:spcBef>
                        <a:spcAft>
                          <a:spcPts val="0"/>
                        </a:spcAft>
                        <a:buClrTx/>
                        <a:buSzTx/>
                        <a:buFontTx/>
                        <a:buNone/>
                        <a:defRPr/>
                      </a:pPr>
                      <a:r>
                        <a:rPr lang="zh-CN" altLang="en-US" sz="1200" dirty="0">
                          <a:latin typeface="+mn-lt"/>
                          <a:ea typeface="+mn-ea"/>
                          <a:cs typeface="+mn-ea"/>
                          <a:sym typeface="+mn-lt"/>
                        </a:rPr>
                        <a:t>发明</a:t>
                      </a:r>
                      <a:r>
                        <a:rPr lang="en-US" altLang="zh-CN" sz="1200" dirty="0">
                          <a:latin typeface="+mn-lt"/>
                          <a:ea typeface="+mn-ea"/>
                          <a:cs typeface="+mn-ea"/>
                          <a:sym typeface="+mn-lt"/>
                        </a:rPr>
                        <a:t>/</a:t>
                      </a:r>
                      <a:r>
                        <a:rPr lang="zh-CN" altLang="en-US" sz="1200" dirty="0">
                          <a:latin typeface="+mn-lt"/>
                          <a:ea typeface="+mn-ea"/>
                          <a:cs typeface="+mn-ea"/>
                          <a:sym typeface="+mn-lt"/>
                        </a:rPr>
                        <a:t>实用新型</a:t>
                      </a:r>
                    </a:p>
                  </a:txBody>
                  <a:tcPr anchor="ctr"/>
                </a:tc>
                <a:tc>
                  <a:txBody>
                    <a:bodyPr/>
                    <a:lstStyle/>
                    <a:p>
                      <a:pPr marL="0" marR="0" indent="0" algn="ctr" defTabSz="914400" rtl="0" eaLnBrk="1" fontAlgn="auto" latinLnBrk="0" hangingPunct="1">
                        <a:lnSpc>
                          <a:spcPct val="150000"/>
                        </a:lnSpc>
                        <a:spcBef>
                          <a:spcPts val="0"/>
                        </a:spcBef>
                        <a:spcAft>
                          <a:spcPts val="0"/>
                        </a:spcAft>
                        <a:buClrTx/>
                        <a:buSzTx/>
                        <a:buFontTx/>
                        <a:buNone/>
                        <a:defRPr/>
                      </a:pPr>
                      <a:r>
                        <a:rPr lang="zh-CN" altLang="en-US" sz="1200" dirty="0">
                          <a:latin typeface="+mn-lt"/>
                          <a:ea typeface="+mn-ea"/>
                          <a:cs typeface="+mn-ea"/>
                          <a:sym typeface="+mn-lt"/>
                        </a:rPr>
                        <a:t>实审</a:t>
                      </a:r>
                      <a:r>
                        <a:rPr lang="en-US" altLang="zh-CN" sz="1200" dirty="0">
                          <a:latin typeface="+mn-lt"/>
                          <a:ea typeface="+mn-ea"/>
                          <a:cs typeface="+mn-ea"/>
                          <a:sym typeface="+mn-lt"/>
                        </a:rPr>
                        <a:t>/</a:t>
                      </a:r>
                      <a:r>
                        <a:rPr lang="zh-CN" altLang="en-US" sz="1200" dirty="0">
                          <a:latin typeface="+mn-lt"/>
                          <a:ea typeface="+mn-ea"/>
                          <a:cs typeface="+mn-ea"/>
                          <a:sym typeface="+mn-lt"/>
                        </a:rPr>
                        <a:t>已授权</a:t>
                      </a:r>
                    </a:p>
                  </a:txBody>
                  <a:tcPr anchor="ctr"/>
                </a:tc>
                <a:extLst>
                  <a:ext uri="{0D108BD9-81ED-4DB2-BD59-A6C34878D82A}">
                    <a16:rowId xmlns:a16="http://schemas.microsoft.com/office/drawing/2014/main" val="10005"/>
                  </a:ext>
                </a:extLst>
              </a:tr>
              <a:tr h="229449">
                <a:tc>
                  <a:txBody>
                    <a:bodyPr/>
                    <a:lstStyle/>
                    <a:p>
                      <a:pPr algn="ctr">
                        <a:lnSpc>
                          <a:spcPct val="150000"/>
                        </a:lnSpc>
                      </a:pPr>
                      <a:r>
                        <a:rPr lang="en-US" altLang="zh-CN" sz="1200" dirty="0">
                          <a:latin typeface="+mn-lt"/>
                          <a:ea typeface="+mn-ea"/>
                          <a:cs typeface="+mn-ea"/>
                          <a:sym typeface="+mn-lt"/>
                        </a:rPr>
                        <a:t>6</a:t>
                      </a:r>
                      <a:endParaRPr lang="zh-CN" altLang="en-US" sz="1200" dirty="0">
                        <a:latin typeface="+mn-lt"/>
                        <a:ea typeface="+mn-ea"/>
                        <a:cs typeface="+mn-ea"/>
                        <a:sym typeface="+mn-lt"/>
                      </a:endParaRPr>
                    </a:p>
                  </a:txBody>
                  <a:tcPr anchor="ctr"/>
                </a:tc>
                <a:tc>
                  <a:txBody>
                    <a:bodyPr/>
                    <a:lstStyle/>
                    <a:p>
                      <a:pPr algn="ctr">
                        <a:lnSpc>
                          <a:spcPct val="150000"/>
                        </a:lnSpc>
                      </a:pPr>
                      <a:r>
                        <a:rPr lang="zh-CN" altLang="en-US" sz="1200" dirty="0">
                          <a:latin typeface="+mn-lt"/>
                          <a:ea typeface="+mn-ea"/>
                          <a:cs typeface="+mn-ea"/>
                          <a:sym typeface="+mn-lt"/>
                        </a:rPr>
                        <a:t>一种具有液体阻尼减速装置的旋转洗井工具</a:t>
                      </a:r>
                    </a:p>
                  </a:txBody>
                  <a:tcPr anchor="ctr"/>
                </a:tc>
                <a:tc>
                  <a:txBody>
                    <a:bodyPr/>
                    <a:lstStyle/>
                    <a:p>
                      <a:pPr marL="0" marR="0" indent="0" algn="ctr" defTabSz="914400" rtl="0" eaLnBrk="1" fontAlgn="auto" latinLnBrk="0" hangingPunct="1">
                        <a:lnSpc>
                          <a:spcPct val="150000"/>
                        </a:lnSpc>
                        <a:spcBef>
                          <a:spcPts val="0"/>
                        </a:spcBef>
                        <a:spcAft>
                          <a:spcPts val="0"/>
                        </a:spcAft>
                        <a:buClrTx/>
                        <a:buSzTx/>
                        <a:buFontTx/>
                        <a:buNone/>
                        <a:defRPr/>
                      </a:pPr>
                      <a:r>
                        <a:rPr lang="zh-CN" altLang="en-US" sz="1200" dirty="0">
                          <a:latin typeface="+mn-lt"/>
                          <a:ea typeface="+mn-ea"/>
                          <a:cs typeface="+mn-ea"/>
                          <a:sym typeface="+mn-lt"/>
                        </a:rPr>
                        <a:t>发明</a:t>
                      </a:r>
                      <a:r>
                        <a:rPr lang="en-US" altLang="zh-CN" sz="1200" dirty="0">
                          <a:latin typeface="+mn-lt"/>
                          <a:ea typeface="+mn-ea"/>
                          <a:cs typeface="+mn-ea"/>
                          <a:sym typeface="+mn-lt"/>
                        </a:rPr>
                        <a:t>/</a:t>
                      </a:r>
                      <a:r>
                        <a:rPr lang="zh-CN" altLang="en-US" sz="1200" dirty="0">
                          <a:latin typeface="+mn-lt"/>
                          <a:ea typeface="+mn-ea"/>
                          <a:cs typeface="+mn-ea"/>
                          <a:sym typeface="+mn-lt"/>
                        </a:rPr>
                        <a:t>实用新型</a:t>
                      </a:r>
                    </a:p>
                  </a:txBody>
                  <a:tcPr anchor="ctr"/>
                </a:tc>
                <a:tc>
                  <a:txBody>
                    <a:bodyPr/>
                    <a:lstStyle/>
                    <a:p>
                      <a:pPr marL="0" marR="0" indent="0" algn="ctr" defTabSz="914400" rtl="0" eaLnBrk="1" fontAlgn="auto" latinLnBrk="0" hangingPunct="1">
                        <a:lnSpc>
                          <a:spcPct val="150000"/>
                        </a:lnSpc>
                        <a:spcBef>
                          <a:spcPts val="0"/>
                        </a:spcBef>
                        <a:spcAft>
                          <a:spcPts val="0"/>
                        </a:spcAft>
                        <a:buClrTx/>
                        <a:buSzTx/>
                        <a:buFontTx/>
                        <a:buNone/>
                        <a:defRPr/>
                      </a:pPr>
                      <a:r>
                        <a:rPr lang="zh-CN" altLang="en-US" sz="1200" dirty="0">
                          <a:latin typeface="+mn-lt"/>
                          <a:ea typeface="+mn-ea"/>
                          <a:cs typeface="+mn-ea"/>
                          <a:sym typeface="+mn-lt"/>
                        </a:rPr>
                        <a:t>实审</a:t>
                      </a:r>
                      <a:r>
                        <a:rPr lang="en-US" altLang="zh-CN" sz="1200" dirty="0">
                          <a:latin typeface="+mn-lt"/>
                          <a:ea typeface="+mn-ea"/>
                          <a:cs typeface="+mn-ea"/>
                          <a:sym typeface="+mn-lt"/>
                        </a:rPr>
                        <a:t>/</a:t>
                      </a:r>
                      <a:r>
                        <a:rPr lang="zh-CN" altLang="en-US" sz="1200" dirty="0">
                          <a:latin typeface="+mn-lt"/>
                          <a:ea typeface="+mn-ea"/>
                          <a:cs typeface="+mn-ea"/>
                          <a:sym typeface="+mn-lt"/>
                        </a:rPr>
                        <a:t>已授权</a:t>
                      </a:r>
                    </a:p>
                  </a:txBody>
                  <a:tcPr anchor="ctr"/>
                </a:tc>
                <a:extLst>
                  <a:ext uri="{0D108BD9-81ED-4DB2-BD59-A6C34878D82A}">
                    <a16:rowId xmlns:a16="http://schemas.microsoft.com/office/drawing/2014/main" val="10006"/>
                  </a:ext>
                </a:extLst>
              </a:tr>
              <a:tr h="229449">
                <a:tc>
                  <a:txBody>
                    <a:bodyPr/>
                    <a:lstStyle/>
                    <a:p>
                      <a:pPr algn="ctr">
                        <a:lnSpc>
                          <a:spcPct val="150000"/>
                        </a:lnSpc>
                      </a:pPr>
                      <a:r>
                        <a:rPr lang="en-US" altLang="zh-CN" sz="1200" dirty="0">
                          <a:latin typeface="+mn-lt"/>
                          <a:ea typeface="+mn-ea"/>
                          <a:cs typeface="+mn-ea"/>
                          <a:sym typeface="+mn-lt"/>
                        </a:rPr>
                        <a:t>7</a:t>
                      </a:r>
                      <a:endParaRPr lang="zh-CN" altLang="en-US" sz="1200" dirty="0">
                        <a:latin typeface="+mn-lt"/>
                        <a:ea typeface="+mn-ea"/>
                        <a:cs typeface="+mn-ea"/>
                        <a:sym typeface="+mn-lt"/>
                      </a:endParaRPr>
                    </a:p>
                  </a:txBody>
                  <a:tcPr anchor="ctr"/>
                </a:tc>
                <a:tc>
                  <a:txBody>
                    <a:bodyPr/>
                    <a:lstStyle/>
                    <a:p>
                      <a:pPr algn="ctr">
                        <a:lnSpc>
                          <a:spcPct val="150000"/>
                        </a:lnSpc>
                      </a:pPr>
                      <a:r>
                        <a:rPr lang="zh-CN" altLang="en-US" sz="1200" dirty="0">
                          <a:latin typeface="+mn-lt"/>
                          <a:ea typeface="+mn-ea"/>
                          <a:cs typeface="+mn-ea"/>
                          <a:sym typeface="+mn-lt"/>
                        </a:rPr>
                        <a:t>一种负压</a:t>
                      </a:r>
                      <a:r>
                        <a:rPr lang="zh-CN" altLang="en-US" sz="1200" b="1" dirty="0">
                          <a:latin typeface="+mn-lt"/>
                          <a:ea typeface="+mn-ea"/>
                          <a:cs typeface="+mn-ea"/>
                          <a:sym typeface="+mn-lt"/>
                        </a:rPr>
                        <a:t>脉冲振荡</a:t>
                      </a:r>
                      <a:r>
                        <a:rPr lang="zh-CN" altLang="en-US" sz="1200" dirty="0">
                          <a:latin typeface="+mn-lt"/>
                          <a:ea typeface="+mn-ea"/>
                          <a:cs typeface="+mn-ea"/>
                          <a:sym typeface="+mn-lt"/>
                        </a:rPr>
                        <a:t>工具</a:t>
                      </a:r>
                    </a:p>
                  </a:txBody>
                  <a:tcPr anchor="ctr"/>
                </a:tc>
                <a:tc>
                  <a:txBody>
                    <a:bodyPr/>
                    <a:lstStyle/>
                    <a:p>
                      <a:pPr algn="ctr">
                        <a:lnSpc>
                          <a:spcPct val="150000"/>
                        </a:lnSpc>
                      </a:pPr>
                      <a:r>
                        <a:rPr lang="zh-CN" altLang="en-US" sz="1200" dirty="0">
                          <a:latin typeface="+mn-lt"/>
                          <a:ea typeface="+mn-ea"/>
                          <a:cs typeface="+mn-ea"/>
                          <a:sym typeface="+mn-lt"/>
                        </a:rPr>
                        <a:t>发明</a:t>
                      </a:r>
                    </a:p>
                  </a:txBody>
                  <a:tcPr anchor="ctr"/>
                </a:tc>
                <a:tc>
                  <a:txBody>
                    <a:bodyPr/>
                    <a:lstStyle/>
                    <a:p>
                      <a:pPr algn="ctr">
                        <a:lnSpc>
                          <a:spcPct val="150000"/>
                        </a:lnSpc>
                      </a:pPr>
                      <a:r>
                        <a:rPr lang="zh-CN" altLang="en-US" sz="1200" dirty="0">
                          <a:latin typeface="+mn-lt"/>
                          <a:ea typeface="+mn-ea"/>
                          <a:cs typeface="+mn-ea"/>
                          <a:sym typeface="+mn-lt"/>
                        </a:rPr>
                        <a:t>实审</a:t>
                      </a:r>
                    </a:p>
                  </a:txBody>
                  <a:tcPr anchor="ctr"/>
                </a:tc>
                <a:extLst>
                  <a:ext uri="{0D108BD9-81ED-4DB2-BD59-A6C34878D82A}">
                    <a16:rowId xmlns:a16="http://schemas.microsoft.com/office/drawing/2014/main" val="10007"/>
                  </a:ext>
                </a:extLst>
              </a:tr>
              <a:tr h="229449">
                <a:tc>
                  <a:txBody>
                    <a:bodyPr/>
                    <a:lstStyle/>
                    <a:p>
                      <a:pPr algn="ctr">
                        <a:lnSpc>
                          <a:spcPct val="150000"/>
                        </a:lnSpc>
                      </a:pPr>
                      <a:r>
                        <a:rPr lang="en-US" altLang="zh-CN" sz="1200" dirty="0">
                          <a:latin typeface="+mn-lt"/>
                          <a:ea typeface="+mn-ea"/>
                          <a:cs typeface="+mn-ea"/>
                          <a:sym typeface="+mn-lt"/>
                        </a:rPr>
                        <a:t>8</a:t>
                      </a:r>
                      <a:endParaRPr lang="zh-CN" altLang="en-US" sz="1200" dirty="0">
                        <a:latin typeface="+mn-lt"/>
                        <a:ea typeface="+mn-ea"/>
                        <a:cs typeface="+mn-ea"/>
                        <a:sym typeface="+mn-lt"/>
                      </a:endParaRPr>
                    </a:p>
                  </a:txBody>
                  <a:tcPr anchor="ctr"/>
                </a:tc>
                <a:tc>
                  <a:txBody>
                    <a:bodyPr/>
                    <a:lstStyle/>
                    <a:p>
                      <a:pPr marL="0" marR="0" indent="0" algn="ctr" defTabSz="914400" rtl="0" eaLnBrk="1" fontAlgn="auto" latinLnBrk="0" hangingPunct="1">
                        <a:lnSpc>
                          <a:spcPct val="150000"/>
                        </a:lnSpc>
                        <a:spcBef>
                          <a:spcPts val="0"/>
                        </a:spcBef>
                        <a:spcAft>
                          <a:spcPts val="0"/>
                        </a:spcAft>
                        <a:buClrTx/>
                        <a:buSzTx/>
                        <a:buFontTx/>
                        <a:buNone/>
                        <a:defRPr/>
                      </a:pPr>
                      <a:r>
                        <a:rPr lang="zh-CN" altLang="en-US" sz="1200" dirty="0">
                          <a:latin typeface="+mn-lt"/>
                          <a:ea typeface="+mn-ea"/>
                          <a:cs typeface="+mn-ea"/>
                          <a:sym typeface="+mn-lt"/>
                        </a:rPr>
                        <a:t>一种不等截面积排屑槽的磨鞋</a:t>
                      </a:r>
                    </a:p>
                  </a:txBody>
                  <a:tcPr anchor="ctr"/>
                </a:tc>
                <a:tc>
                  <a:txBody>
                    <a:bodyPr/>
                    <a:lstStyle/>
                    <a:p>
                      <a:pPr algn="ctr">
                        <a:lnSpc>
                          <a:spcPct val="150000"/>
                        </a:lnSpc>
                      </a:pPr>
                      <a:r>
                        <a:rPr lang="zh-CN" altLang="en-US" sz="1200" dirty="0">
                          <a:latin typeface="+mn-lt"/>
                          <a:ea typeface="+mn-ea"/>
                          <a:cs typeface="+mn-ea"/>
                          <a:sym typeface="+mn-lt"/>
                        </a:rPr>
                        <a:t>实用新型</a:t>
                      </a:r>
                    </a:p>
                  </a:txBody>
                  <a:tcPr anchor="ctr"/>
                </a:tc>
                <a:tc>
                  <a:txBody>
                    <a:bodyPr/>
                    <a:lstStyle/>
                    <a:p>
                      <a:pPr algn="ctr">
                        <a:lnSpc>
                          <a:spcPct val="150000"/>
                        </a:lnSpc>
                      </a:pPr>
                      <a:r>
                        <a:rPr lang="zh-CN" altLang="en-US" sz="1200" dirty="0">
                          <a:latin typeface="+mn-lt"/>
                          <a:ea typeface="+mn-ea"/>
                          <a:cs typeface="+mn-ea"/>
                          <a:sym typeface="+mn-lt"/>
                        </a:rPr>
                        <a:t>已授权</a:t>
                      </a:r>
                    </a:p>
                  </a:txBody>
                  <a:tcPr anchor="ctr"/>
                </a:tc>
                <a:extLst>
                  <a:ext uri="{0D108BD9-81ED-4DB2-BD59-A6C34878D82A}">
                    <a16:rowId xmlns:a16="http://schemas.microsoft.com/office/drawing/2014/main" val="10008"/>
                  </a:ext>
                </a:extLst>
              </a:tr>
              <a:tr h="229449">
                <a:tc>
                  <a:txBody>
                    <a:bodyPr/>
                    <a:lstStyle/>
                    <a:p>
                      <a:pPr algn="ctr">
                        <a:lnSpc>
                          <a:spcPct val="150000"/>
                        </a:lnSpc>
                      </a:pPr>
                      <a:r>
                        <a:rPr lang="en-US" altLang="zh-CN" sz="1200" dirty="0">
                          <a:latin typeface="+mn-lt"/>
                          <a:ea typeface="+mn-ea"/>
                          <a:cs typeface="+mn-ea"/>
                          <a:sym typeface="+mn-lt"/>
                        </a:rPr>
                        <a:t>9</a:t>
                      </a:r>
                      <a:endParaRPr lang="zh-CN" altLang="en-US" sz="1200" dirty="0">
                        <a:latin typeface="+mn-lt"/>
                        <a:ea typeface="+mn-ea"/>
                        <a:cs typeface="+mn-ea"/>
                        <a:sym typeface="+mn-lt"/>
                      </a:endParaRPr>
                    </a:p>
                  </a:txBody>
                  <a:tcPr anchor="ctr"/>
                </a:tc>
                <a:tc>
                  <a:txBody>
                    <a:bodyPr/>
                    <a:lstStyle/>
                    <a:p>
                      <a:pPr marL="0" algn="ctr" defTabSz="914400" rtl="0" eaLnBrk="1" latinLnBrk="0" hangingPunct="1">
                        <a:lnSpc>
                          <a:spcPct val="150000"/>
                        </a:lnSpc>
                      </a:pPr>
                      <a:r>
                        <a:rPr lang="zh-CN" altLang="en-US" sz="1200" kern="1200" dirty="0">
                          <a:solidFill>
                            <a:schemeClr val="dk1"/>
                          </a:solidFill>
                          <a:latin typeface="+mn-lt"/>
                          <a:ea typeface="+mn-ea"/>
                          <a:cs typeface="+mn-ea"/>
                        </a:rPr>
                        <a:t>一种高扰动高返排性能的磨鞋</a:t>
                      </a:r>
                    </a:p>
                  </a:txBody>
                  <a:tcPr anchor="ctr"/>
                </a:tc>
                <a:tc>
                  <a:txBody>
                    <a:bodyPr/>
                    <a:lstStyle/>
                    <a:p>
                      <a:pPr algn="ctr">
                        <a:lnSpc>
                          <a:spcPct val="150000"/>
                        </a:lnSpc>
                      </a:pPr>
                      <a:r>
                        <a:rPr lang="zh-CN" altLang="en-US" sz="1200" dirty="0">
                          <a:latin typeface="+mn-lt"/>
                          <a:ea typeface="+mn-ea"/>
                          <a:cs typeface="+mn-ea"/>
                          <a:sym typeface="+mn-lt"/>
                        </a:rPr>
                        <a:t>实用新型</a:t>
                      </a:r>
                    </a:p>
                  </a:txBody>
                  <a:tcPr anchor="ctr"/>
                </a:tc>
                <a:tc>
                  <a:txBody>
                    <a:bodyPr/>
                    <a:lstStyle/>
                    <a:p>
                      <a:pPr algn="ctr">
                        <a:lnSpc>
                          <a:spcPct val="150000"/>
                        </a:lnSpc>
                      </a:pPr>
                      <a:r>
                        <a:rPr lang="zh-CN" altLang="en-US" sz="1200" dirty="0">
                          <a:latin typeface="+mn-lt"/>
                          <a:ea typeface="+mn-ea"/>
                          <a:cs typeface="+mn-ea"/>
                          <a:sym typeface="+mn-lt"/>
                        </a:rPr>
                        <a:t>已授权</a:t>
                      </a:r>
                    </a:p>
                  </a:txBody>
                  <a:tcPr anchor="ctr"/>
                </a:tc>
                <a:extLst>
                  <a:ext uri="{0D108BD9-81ED-4DB2-BD59-A6C34878D82A}">
                    <a16:rowId xmlns:a16="http://schemas.microsoft.com/office/drawing/2014/main" val="10009"/>
                  </a:ext>
                </a:extLst>
              </a:tr>
              <a:tr h="349581">
                <a:tc>
                  <a:txBody>
                    <a:bodyPr/>
                    <a:lstStyle/>
                    <a:p>
                      <a:pPr algn="ctr">
                        <a:lnSpc>
                          <a:spcPct val="150000"/>
                        </a:lnSpc>
                      </a:pPr>
                      <a:r>
                        <a:rPr lang="en-US" altLang="zh-CN" sz="1200" dirty="0">
                          <a:latin typeface="+mn-lt"/>
                          <a:ea typeface="+mn-ea"/>
                          <a:cs typeface="+mn-ea"/>
                          <a:sym typeface="+mn-lt"/>
                        </a:rPr>
                        <a:t>10</a:t>
                      </a:r>
                      <a:endParaRPr lang="zh-CN" altLang="en-US" sz="1200" dirty="0">
                        <a:latin typeface="+mn-lt"/>
                        <a:ea typeface="+mn-ea"/>
                        <a:cs typeface="+mn-ea"/>
                        <a:sym typeface="+mn-lt"/>
                      </a:endParaRPr>
                    </a:p>
                  </a:txBody>
                  <a:tcPr anchor="ctr"/>
                </a:tc>
                <a:tc>
                  <a:txBody>
                    <a:bodyPr/>
                    <a:lstStyle/>
                    <a:p>
                      <a:pPr marL="0" algn="ctr" defTabSz="914400" rtl="0" eaLnBrk="1" latinLnBrk="0" hangingPunct="1">
                        <a:lnSpc>
                          <a:spcPct val="150000"/>
                        </a:lnSpc>
                      </a:pPr>
                      <a:r>
                        <a:rPr lang="zh-CN" altLang="en-US" sz="1200" kern="1200" dirty="0">
                          <a:solidFill>
                            <a:schemeClr val="dk1"/>
                          </a:solidFill>
                          <a:latin typeface="+mn-lt"/>
                          <a:ea typeface="+mn-ea"/>
                          <a:cs typeface="+mn-ea"/>
                        </a:rPr>
                        <a:t>一种新型连续油管用堵塞器</a:t>
                      </a:r>
                    </a:p>
                  </a:txBody>
                  <a:tcPr anchor="ctr"/>
                </a:tc>
                <a:tc>
                  <a:txBody>
                    <a:bodyPr/>
                    <a:lstStyle/>
                    <a:p>
                      <a:pPr algn="ctr">
                        <a:lnSpc>
                          <a:spcPct val="150000"/>
                        </a:lnSpc>
                      </a:pPr>
                      <a:r>
                        <a:rPr lang="zh-CN" altLang="en-US" sz="1200" dirty="0">
                          <a:latin typeface="+mn-lt"/>
                          <a:ea typeface="+mn-ea"/>
                          <a:cs typeface="+mn-ea"/>
                          <a:sym typeface="+mn-lt"/>
                        </a:rPr>
                        <a:t>实用新型</a:t>
                      </a:r>
                    </a:p>
                  </a:txBody>
                  <a:tcPr anchor="ctr"/>
                </a:tc>
                <a:tc>
                  <a:txBody>
                    <a:bodyPr/>
                    <a:lstStyle/>
                    <a:p>
                      <a:pPr algn="ctr">
                        <a:lnSpc>
                          <a:spcPct val="150000"/>
                        </a:lnSpc>
                      </a:pPr>
                      <a:r>
                        <a:rPr lang="zh-CN" altLang="en-US" sz="1200" dirty="0">
                          <a:latin typeface="+mn-lt"/>
                          <a:ea typeface="+mn-ea"/>
                          <a:cs typeface="+mn-ea"/>
                          <a:sym typeface="+mn-lt"/>
                        </a:rPr>
                        <a:t>已授权</a:t>
                      </a:r>
                    </a:p>
                  </a:txBody>
                  <a:tcPr anchor="ctr"/>
                </a:tc>
                <a:extLst>
                  <a:ext uri="{0D108BD9-81ED-4DB2-BD59-A6C34878D82A}">
                    <a16:rowId xmlns:a16="http://schemas.microsoft.com/office/drawing/2014/main" val="10010"/>
                  </a:ext>
                </a:extLst>
              </a:tr>
              <a:tr h="349581">
                <a:tc>
                  <a:txBody>
                    <a:bodyPr/>
                    <a:lstStyle/>
                    <a:p>
                      <a:pPr algn="ctr">
                        <a:lnSpc>
                          <a:spcPct val="150000"/>
                        </a:lnSpc>
                      </a:pPr>
                      <a:r>
                        <a:rPr lang="en-US" altLang="zh-CN" sz="1200" dirty="0">
                          <a:latin typeface="+mn-lt"/>
                          <a:ea typeface="+mn-ea"/>
                          <a:cs typeface="+mn-ea"/>
                          <a:sym typeface="+mn-lt"/>
                        </a:rPr>
                        <a:t>11</a:t>
                      </a:r>
                      <a:endParaRPr lang="zh-CN" altLang="en-US" sz="1200" dirty="0">
                        <a:latin typeface="+mn-lt"/>
                        <a:ea typeface="+mn-ea"/>
                        <a:cs typeface="+mn-ea"/>
                        <a:sym typeface="+mn-lt"/>
                      </a:endParaRPr>
                    </a:p>
                  </a:txBody>
                  <a:tcPr anchor="ctr"/>
                </a:tc>
                <a:tc>
                  <a:txBody>
                    <a:bodyPr/>
                    <a:lstStyle/>
                    <a:p>
                      <a:pPr marL="0" algn="ctr" defTabSz="914400" rtl="0" eaLnBrk="1" latinLnBrk="0" hangingPunct="1">
                        <a:lnSpc>
                          <a:spcPct val="150000"/>
                        </a:lnSpc>
                      </a:pPr>
                      <a:r>
                        <a:rPr lang="zh-CN" altLang="en-US" sz="1200" kern="1200" dirty="0">
                          <a:solidFill>
                            <a:schemeClr val="dk1"/>
                          </a:solidFill>
                          <a:latin typeface="+mn-lt"/>
                          <a:ea typeface="+mn-ea"/>
                          <a:cs typeface="+mn-ea"/>
                        </a:rPr>
                        <a:t>一种新型连续油管用液压双向</a:t>
                      </a:r>
                      <a:r>
                        <a:rPr lang="zh-CN" altLang="en-US" sz="1200" b="1" kern="1200" dirty="0">
                          <a:solidFill>
                            <a:schemeClr val="dk1"/>
                          </a:solidFill>
                          <a:latin typeface="+mn-lt"/>
                          <a:ea typeface="+mn-ea"/>
                          <a:cs typeface="+mn-ea"/>
                        </a:rPr>
                        <a:t>震击器</a:t>
                      </a:r>
                    </a:p>
                  </a:txBody>
                  <a:tcPr anchor="ctr"/>
                </a:tc>
                <a:tc>
                  <a:txBody>
                    <a:bodyPr/>
                    <a:lstStyle/>
                    <a:p>
                      <a:pPr marL="0" marR="0" indent="0" algn="ctr" defTabSz="914400" rtl="0" eaLnBrk="1" fontAlgn="auto" latinLnBrk="0" hangingPunct="1">
                        <a:lnSpc>
                          <a:spcPct val="150000"/>
                        </a:lnSpc>
                        <a:spcBef>
                          <a:spcPts val="0"/>
                        </a:spcBef>
                        <a:spcAft>
                          <a:spcPts val="0"/>
                        </a:spcAft>
                        <a:buClrTx/>
                        <a:buSzTx/>
                        <a:buFontTx/>
                        <a:buNone/>
                        <a:defRPr/>
                      </a:pPr>
                      <a:r>
                        <a:rPr lang="zh-CN" altLang="en-US" sz="1200" dirty="0">
                          <a:latin typeface="+mn-lt"/>
                          <a:ea typeface="+mn-ea"/>
                          <a:cs typeface="+mn-ea"/>
                          <a:sym typeface="+mn-lt"/>
                        </a:rPr>
                        <a:t>发明</a:t>
                      </a:r>
                      <a:r>
                        <a:rPr lang="en-US" altLang="zh-CN" sz="1200" dirty="0">
                          <a:latin typeface="+mn-lt"/>
                          <a:ea typeface="+mn-ea"/>
                          <a:cs typeface="+mn-ea"/>
                          <a:sym typeface="+mn-lt"/>
                        </a:rPr>
                        <a:t>/</a:t>
                      </a:r>
                      <a:r>
                        <a:rPr lang="zh-CN" altLang="en-US" sz="1200" dirty="0">
                          <a:latin typeface="+mn-lt"/>
                          <a:ea typeface="+mn-ea"/>
                          <a:cs typeface="+mn-ea"/>
                          <a:sym typeface="+mn-lt"/>
                        </a:rPr>
                        <a:t>实用新型</a:t>
                      </a:r>
                    </a:p>
                  </a:txBody>
                  <a:tcPr anchor="ctr"/>
                </a:tc>
                <a:tc>
                  <a:txBody>
                    <a:bodyPr/>
                    <a:lstStyle/>
                    <a:p>
                      <a:pPr marL="0" marR="0" indent="0" algn="ctr" defTabSz="914400" rtl="0" eaLnBrk="1" fontAlgn="auto" latinLnBrk="0" hangingPunct="1">
                        <a:lnSpc>
                          <a:spcPct val="150000"/>
                        </a:lnSpc>
                        <a:spcBef>
                          <a:spcPts val="0"/>
                        </a:spcBef>
                        <a:spcAft>
                          <a:spcPts val="0"/>
                        </a:spcAft>
                        <a:buClrTx/>
                        <a:buSzTx/>
                        <a:buFontTx/>
                        <a:buNone/>
                        <a:defRPr/>
                      </a:pPr>
                      <a:r>
                        <a:rPr lang="zh-CN" altLang="en-US" sz="1200" dirty="0">
                          <a:latin typeface="+mn-lt"/>
                          <a:ea typeface="+mn-ea"/>
                          <a:cs typeface="+mn-ea"/>
                          <a:sym typeface="+mn-lt"/>
                        </a:rPr>
                        <a:t>实审</a:t>
                      </a:r>
                      <a:r>
                        <a:rPr lang="en-US" altLang="zh-CN" sz="1200" dirty="0">
                          <a:latin typeface="+mn-lt"/>
                          <a:ea typeface="+mn-ea"/>
                          <a:cs typeface="+mn-ea"/>
                          <a:sym typeface="+mn-lt"/>
                        </a:rPr>
                        <a:t>/</a:t>
                      </a:r>
                      <a:r>
                        <a:rPr lang="zh-CN" altLang="en-US" sz="1200" dirty="0">
                          <a:latin typeface="+mn-lt"/>
                          <a:ea typeface="+mn-ea"/>
                          <a:cs typeface="+mn-ea"/>
                          <a:sym typeface="+mn-lt"/>
                        </a:rPr>
                        <a:t>已授权</a:t>
                      </a:r>
                    </a:p>
                  </a:txBody>
                  <a:tcPr anchor="ctr"/>
                </a:tc>
                <a:extLst>
                  <a:ext uri="{0D108BD9-81ED-4DB2-BD59-A6C34878D82A}">
                    <a16:rowId xmlns:a16="http://schemas.microsoft.com/office/drawing/2014/main" val="836422127"/>
                  </a:ext>
                </a:extLst>
              </a:tr>
              <a:tr h="349581">
                <a:tc>
                  <a:txBody>
                    <a:bodyPr/>
                    <a:lstStyle/>
                    <a:p>
                      <a:pPr algn="ctr">
                        <a:lnSpc>
                          <a:spcPct val="150000"/>
                        </a:lnSpc>
                      </a:pPr>
                      <a:r>
                        <a:rPr lang="en-US" altLang="zh-CN" sz="1200" dirty="0">
                          <a:latin typeface="+mn-lt"/>
                          <a:ea typeface="+mn-ea"/>
                          <a:cs typeface="+mn-ea"/>
                          <a:sym typeface="+mn-lt"/>
                        </a:rPr>
                        <a:t>12</a:t>
                      </a:r>
                      <a:endParaRPr lang="zh-CN" altLang="en-US" sz="1200" dirty="0">
                        <a:latin typeface="+mn-lt"/>
                        <a:ea typeface="+mn-ea"/>
                        <a:cs typeface="+mn-ea"/>
                        <a:sym typeface="+mn-lt"/>
                      </a:endParaRPr>
                    </a:p>
                  </a:txBody>
                  <a:tcPr anchor="ctr"/>
                </a:tc>
                <a:tc>
                  <a:txBody>
                    <a:bodyPr/>
                    <a:lstStyle/>
                    <a:p>
                      <a:pPr marL="0" algn="ctr" defTabSz="914400" rtl="0" eaLnBrk="1" latinLnBrk="0" hangingPunct="1">
                        <a:lnSpc>
                          <a:spcPct val="150000"/>
                        </a:lnSpc>
                      </a:pPr>
                      <a:r>
                        <a:rPr lang="zh-CN" altLang="en-US" sz="1200" kern="1200" dirty="0">
                          <a:solidFill>
                            <a:schemeClr val="dk1"/>
                          </a:solidFill>
                          <a:latin typeface="+mn-lt"/>
                          <a:ea typeface="+mn-ea"/>
                          <a:cs typeface="+mn-ea"/>
                        </a:rPr>
                        <a:t>一种可换向</a:t>
                      </a:r>
                      <a:r>
                        <a:rPr lang="zh-CN" altLang="en-US" sz="1200" b="1" kern="1200" dirty="0">
                          <a:solidFill>
                            <a:schemeClr val="dk1"/>
                          </a:solidFill>
                          <a:latin typeface="+mn-lt"/>
                          <a:ea typeface="+mn-ea"/>
                          <a:cs typeface="+mn-ea"/>
                        </a:rPr>
                        <a:t>水力推进器</a:t>
                      </a:r>
                    </a:p>
                  </a:txBody>
                  <a:tcPr anchor="ctr"/>
                </a:tc>
                <a:tc>
                  <a:txBody>
                    <a:bodyPr/>
                    <a:lstStyle/>
                    <a:p>
                      <a:pPr marL="0" marR="0" indent="0" algn="ctr" defTabSz="914400" rtl="0" eaLnBrk="1" fontAlgn="auto" latinLnBrk="0" hangingPunct="1">
                        <a:lnSpc>
                          <a:spcPct val="150000"/>
                        </a:lnSpc>
                        <a:spcBef>
                          <a:spcPts val="0"/>
                        </a:spcBef>
                        <a:spcAft>
                          <a:spcPts val="0"/>
                        </a:spcAft>
                        <a:buClrTx/>
                        <a:buSzTx/>
                        <a:buFontTx/>
                        <a:buNone/>
                        <a:defRPr/>
                      </a:pPr>
                      <a:r>
                        <a:rPr lang="zh-CN" altLang="en-US" sz="1200" dirty="0">
                          <a:latin typeface="+mn-lt"/>
                          <a:ea typeface="+mn-ea"/>
                          <a:cs typeface="+mn-ea"/>
                          <a:sym typeface="+mn-lt"/>
                        </a:rPr>
                        <a:t>发明</a:t>
                      </a:r>
                      <a:r>
                        <a:rPr lang="en-US" altLang="zh-CN" sz="1200" dirty="0">
                          <a:latin typeface="+mn-lt"/>
                          <a:ea typeface="+mn-ea"/>
                          <a:cs typeface="+mn-ea"/>
                          <a:sym typeface="+mn-lt"/>
                        </a:rPr>
                        <a:t>/</a:t>
                      </a:r>
                      <a:r>
                        <a:rPr lang="zh-CN" altLang="en-US" sz="1200" dirty="0">
                          <a:latin typeface="+mn-lt"/>
                          <a:ea typeface="+mn-ea"/>
                          <a:cs typeface="+mn-ea"/>
                          <a:sym typeface="+mn-lt"/>
                        </a:rPr>
                        <a:t>实用新型</a:t>
                      </a:r>
                    </a:p>
                  </a:txBody>
                  <a:tcPr anchor="ctr"/>
                </a:tc>
                <a:tc>
                  <a:txBody>
                    <a:bodyPr/>
                    <a:lstStyle/>
                    <a:p>
                      <a:pPr marL="0" marR="0" indent="0" algn="ctr" defTabSz="914400" rtl="0" eaLnBrk="1" fontAlgn="auto" latinLnBrk="0" hangingPunct="1">
                        <a:lnSpc>
                          <a:spcPct val="150000"/>
                        </a:lnSpc>
                        <a:spcBef>
                          <a:spcPts val="0"/>
                        </a:spcBef>
                        <a:spcAft>
                          <a:spcPts val="0"/>
                        </a:spcAft>
                        <a:buClrTx/>
                        <a:buSzTx/>
                        <a:buFontTx/>
                        <a:buNone/>
                        <a:defRPr/>
                      </a:pPr>
                      <a:r>
                        <a:rPr lang="zh-CN" altLang="en-US" sz="1200" dirty="0">
                          <a:latin typeface="+mn-lt"/>
                          <a:ea typeface="+mn-ea"/>
                          <a:cs typeface="+mn-ea"/>
                          <a:sym typeface="+mn-lt"/>
                        </a:rPr>
                        <a:t>实审</a:t>
                      </a:r>
                      <a:r>
                        <a:rPr lang="en-US" altLang="zh-CN" sz="1200" dirty="0">
                          <a:latin typeface="+mn-lt"/>
                          <a:ea typeface="+mn-ea"/>
                          <a:cs typeface="+mn-ea"/>
                          <a:sym typeface="+mn-lt"/>
                        </a:rPr>
                        <a:t>/</a:t>
                      </a:r>
                      <a:r>
                        <a:rPr lang="zh-CN" altLang="en-US" sz="1200" dirty="0">
                          <a:latin typeface="+mn-lt"/>
                          <a:ea typeface="+mn-ea"/>
                          <a:cs typeface="+mn-ea"/>
                          <a:sym typeface="+mn-lt"/>
                        </a:rPr>
                        <a:t>已授权</a:t>
                      </a:r>
                    </a:p>
                  </a:txBody>
                  <a:tcPr anchor="ctr"/>
                </a:tc>
                <a:extLst>
                  <a:ext uri="{0D108BD9-81ED-4DB2-BD59-A6C34878D82A}">
                    <a16:rowId xmlns:a16="http://schemas.microsoft.com/office/drawing/2014/main" val="716643497"/>
                  </a:ext>
                </a:extLst>
              </a:tr>
              <a:tr h="349581">
                <a:tc>
                  <a:txBody>
                    <a:bodyPr/>
                    <a:lstStyle/>
                    <a:p>
                      <a:pPr algn="ctr">
                        <a:lnSpc>
                          <a:spcPct val="150000"/>
                        </a:lnSpc>
                      </a:pPr>
                      <a:r>
                        <a:rPr lang="en-US" altLang="zh-CN" sz="1200" dirty="0">
                          <a:latin typeface="+mn-lt"/>
                          <a:ea typeface="+mn-ea"/>
                          <a:cs typeface="+mn-ea"/>
                          <a:sym typeface="+mn-lt"/>
                        </a:rPr>
                        <a:t>13</a:t>
                      </a:r>
                      <a:endParaRPr lang="zh-CN" altLang="en-US" sz="1200" dirty="0">
                        <a:latin typeface="+mn-lt"/>
                        <a:ea typeface="+mn-ea"/>
                        <a:cs typeface="+mn-ea"/>
                        <a:sym typeface="+mn-lt"/>
                      </a:endParaRPr>
                    </a:p>
                  </a:txBody>
                  <a:tcPr anchor="ctr"/>
                </a:tc>
                <a:tc>
                  <a:txBody>
                    <a:bodyPr/>
                    <a:lstStyle/>
                    <a:p>
                      <a:pPr marL="0" algn="ctr" defTabSz="914400" rtl="0" eaLnBrk="1" latinLnBrk="0" hangingPunct="1">
                        <a:lnSpc>
                          <a:spcPct val="150000"/>
                        </a:lnSpc>
                      </a:pPr>
                      <a:r>
                        <a:rPr lang="zh-CN" altLang="en-US" sz="1200" kern="1200" dirty="0">
                          <a:solidFill>
                            <a:schemeClr val="dk1"/>
                          </a:solidFill>
                          <a:latin typeface="+mn-lt"/>
                          <a:ea typeface="+mn-ea"/>
                          <a:cs typeface="+mn-ea"/>
                        </a:rPr>
                        <a:t>一种恒压恒扭钻井工具</a:t>
                      </a:r>
                    </a:p>
                  </a:txBody>
                  <a:tcPr anchor="ctr"/>
                </a:tc>
                <a:tc>
                  <a:txBody>
                    <a:bodyPr/>
                    <a:lstStyle/>
                    <a:p>
                      <a:pPr marL="0" marR="0" indent="0" algn="ctr" defTabSz="914400" rtl="0" eaLnBrk="1" fontAlgn="auto" latinLnBrk="0" hangingPunct="1">
                        <a:lnSpc>
                          <a:spcPct val="150000"/>
                        </a:lnSpc>
                        <a:spcBef>
                          <a:spcPts val="0"/>
                        </a:spcBef>
                        <a:spcAft>
                          <a:spcPts val="0"/>
                        </a:spcAft>
                        <a:buClrTx/>
                        <a:buSzTx/>
                        <a:buFontTx/>
                        <a:buNone/>
                        <a:defRPr/>
                      </a:pPr>
                      <a:r>
                        <a:rPr lang="zh-CN" altLang="en-US" sz="1200" dirty="0">
                          <a:latin typeface="+mn-lt"/>
                          <a:ea typeface="+mn-ea"/>
                          <a:cs typeface="+mn-ea"/>
                          <a:sym typeface="+mn-lt"/>
                        </a:rPr>
                        <a:t>发明</a:t>
                      </a:r>
                      <a:r>
                        <a:rPr lang="en-US" altLang="zh-CN" sz="1200" dirty="0">
                          <a:latin typeface="+mn-lt"/>
                          <a:ea typeface="+mn-ea"/>
                          <a:cs typeface="+mn-ea"/>
                          <a:sym typeface="+mn-lt"/>
                        </a:rPr>
                        <a:t>/</a:t>
                      </a:r>
                      <a:r>
                        <a:rPr lang="zh-CN" altLang="en-US" sz="1200" dirty="0">
                          <a:latin typeface="+mn-lt"/>
                          <a:ea typeface="+mn-ea"/>
                          <a:cs typeface="+mn-ea"/>
                          <a:sym typeface="+mn-lt"/>
                        </a:rPr>
                        <a:t>实用新型</a:t>
                      </a:r>
                    </a:p>
                  </a:txBody>
                  <a:tcPr anchor="ctr"/>
                </a:tc>
                <a:tc>
                  <a:txBody>
                    <a:bodyPr/>
                    <a:lstStyle/>
                    <a:p>
                      <a:pPr marL="0" marR="0" indent="0" algn="ctr" defTabSz="914400" rtl="0" eaLnBrk="1" fontAlgn="auto" latinLnBrk="0" hangingPunct="1">
                        <a:lnSpc>
                          <a:spcPct val="150000"/>
                        </a:lnSpc>
                        <a:spcBef>
                          <a:spcPts val="0"/>
                        </a:spcBef>
                        <a:spcAft>
                          <a:spcPts val="0"/>
                        </a:spcAft>
                        <a:buClrTx/>
                        <a:buSzTx/>
                        <a:buFontTx/>
                        <a:buNone/>
                        <a:defRPr/>
                      </a:pPr>
                      <a:r>
                        <a:rPr lang="zh-CN" altLang="en-US" sz="1200" dirty="0">
                          <a:latin typeface="+mn-lt"/>
                          <a:ea typeface="+mn-ea"/>
                          <a:cs typeface="+mn-ea"/>
                          <a:sym typeface="+mn-lt"/>
                        </a:rPr>
                        <a:t>实审</a:t>
                      </a:r>
                      <a:r>
                        <a:rPr lang="en-US" altLang="zh-CN" sz="1200" dirty="0">
                          <a:latin typeface="+mn-lt"/>
                          <a:ea typeface="+mn-ea"/>
                          <a:cs typeface="+mn-ea"/>
                          <a:sym typeface="+mn-lt"/>
                        </a:rPr>
                        <a:t>/</a:t>
                      </a:r>
                      <a:r>
                        <a:rPr lang="zh-CN" altLang="en-US" sz="1200" dirty="0">
                          <a:latin typeface="+mn-lt"/>
                          <a:ea typeface="+mn-ea"/>
                          <a:cs typeface="+mn-ea"/>
                          <a:sym typeface="+mn-lt"/>
                        </a:rPr>
                        <a:t>已授权</a:t>
                      </a:r>
                    </a:p>
                  </a:txBody>
                  <a:tcPr anchor="ctr"/>
                </a:tc>
                <a:extLst>
                  <a:ext uri="{0D108BD9-81ED-4DB2-BD59-A6C34878D82A}">
                    <a16:rowId xmlns:a16="http://schemas.microsoft.com/office/drawing/2014/main" val="10011"/>
                  </a:ext>
                </a:extLst>
              </a:tr>
              <a:tr h="349581">
                <a:tc>
                  <a:txBody>
                    <a:bodyPr/>
                    <a:lstStyle/>
                    <a:p>
                      <a:pPr algn="ctr">
                        <a:lnSpc>
                          <a:spcPct val="150000"/>
                        </a:lnSpc>
                      </a:pPr>
                      <a:r>
                        <a:rPr lang="zh-CN" altLang="en-US" sz="1200" dirty="0">
                          <a:latin typeface="+mn-lt"/>
                          <a:ea typeface="+mn-ea"/>
                          <a:cs typeface="+mn-ea"/>
                          <a:sym typeface="+mn-lt"/>
                        </a:rPr>
                        <a:t>。。。</a:t>
                      </a:r>
                    </a:p>
                  </a:txBody>
                  <a:tcPr anchor="ctr"/>
                </a:tc>
                <a:tc>
                  <a:txBody>
                    <a:bodyPr/>
                    <a:lstStyle/>
                    <a:p>
                      <a:pPr marL="0" algn="ctr" defTabSz="914400" rtl="0" eaLnBrk="1" latinLnBrk="0" hangingPunct="1">
                        <a:lnSpc>
                          <a:spcPct val="150000"/>
                        </a:lnSpc>
                      </a:pPr>
                      <a:r>
                        <a:rPr lang="zh-CN" altLang="en-US" sz="1200" kern="1200" dirty="0">
                          <a:solidFill>
                            <a:schemeClr val="dk1"/>
                          </a:solidFill>
                          <a:latin typeface="+mn-lt"/>
                          <a:ea typeface="+mn-ea"/>
                          <a:cs typeface="+mn-ea"/>
                        </a:rPr>
                        <a:t>。。。</a:t>
                      </a:r>
                    </a:p>
                  </a:txBody>
                  <a:tcPr anchor="ctr"/>
                </a:tc>
                <a:tc>
                  <a:txBody>
                    <a:bodyPr/>
                    <a:lstStyle/>
                    <a:p>
                      <a:pPr algn="ctr">
                        <a:lnSpc>
                          <a:spcPct val="150000"/>
                        </a:lnSpc>
                      </a:pPr>
                      <a:r>
                        <a:rPr lang="zh-CN" altLang="en-US" sz="1200" dirty="0">
                          <a:latin typeface="+mn-lt"/>
                          <a:ea typeface="+mn-ea"/>
                          <a:cs typeface="+mn-ea"/>
                          <a:sym typeface="+mn-lt"/>
                        </a:rPr>
                        <a:t>。。。</a:t>
                      </a:r>
                    </a:p>
                  </a:txBody>
                  <a:tcPr anchor="ctr"/>
                </a:tc>
                <a:tc>
                  <a:txBody>
                    <a:bodyPr/>
                    <a:lstStyle/>
                    <a:p>
                      <a:pPr algn="ctr">
                        <a:lnSpc>
                          <a:spcPct val="150000"/>
                        </a:lnSpc>
                      </a:pPr>
                      <a:r>
                        <a:rPr lang="zh-CN" altLang="en-US" sz="1200" dirty="0">
                          <a:latin typeface="+mn-lt"/>
                          <a:ea typeface="+mn-ea"/>
                          <a:cs typeface="+mn-ea"/>
                          <a:sym typeface="+mn-lt"/>
                        </a:rPr>
                        <a:t>。。。</a:t>
                      </a:r>
                    </a:p>
                  </a:txBody>
                  <a:tcPr anchor="ctr"/>
                </a:tc>
                <a:extLst>
                  <a:ext uri="{0D108BD9-81ED-4DB2-BD59-A6C34878D82A}">
                    <a16:rowId xmlns:a16="http://schemas.microsoft.com/office/drawing/2014/main" val="10012"/>
                  </a:ext>
                </a:extLst>
              </a:tr>
              <a:tr h="349581">
                <a:tc>
                  <a:txBody>
                    <a:bodyPr/>
                    <a:lstStyle/>
                    <a:p>
                      <a:pPr algn="ctr">
                        <a:lnSpc>
                          <a:spcPct val="150000"/>
                        </a:lnSpc>
                      </a:pPr>
                      <a:endParaRPr lang="zh-CN" altLang="en-US" sz="1200" dirty="0">
                        <a:latin typeface="+mn-lt"/>
                        <a:ea typeface="+mn-ea"/>
                        <a:cs typeface="+mn-ea"/>
                        <a:sym typeface="+mn-lt"/>
                      </a:endParaRPr>
                    </a:p>
                  </a:txBody>
                  <a:tcPr anchor="ctr"/>
                </a:tc>
                <a:tc>
                  <a:txBody>
                    <a:bodyPr/>
                    <a:lstStyle/>
                    <a:p>
                      <a:pPr marL="0" algn="ctr" defTabSz="914400" rtl="0" eaLnBrk="1" latinLnBrk="0" hangingPunct="1">
                        <a:lnSpc>
                          <a:spcPct val="150000"/>
                        </a:lnSpc>
                      </a:pPr>
                      <a:r>
                        <a:rPr lang="en-US" altLang="zh-CN" sz="1200" kern="1200" dirty="0">
                          <a:solidFill>
                            <a:schemeClr val="dk1"/>
                          </a:solidFill>
                          <a:latin typeface="+mn-lt"/>
                          <a:ea typeface="+mn-ea"/>
                          <a:cs typeface="+mn-ea"/>
                        </a:rPr>
                        <a:t>Shockwave</a:t>
                      </a:r>
                      <a:endParaRPr lang="zh-CN" altLang="en-US" sz="1200" kern="1200" dirty="0">
                        <a:solidFill>
                          <a:schemeClr val="dk1"/>
                        </a:solidFill>
                        <a:latin typeface="+mn-lt"/>
                        <a:ea typeface="+mn-ea"/>
                        <a:cs typeface="+mn-ea"/>
                      </a:endParaRPr>
                    </a:p>
                  </a:txBody>
                  <a:tcPr anchor="ctr"/>
                </a:tc>
                <a:tc>
                  <a:txBody>
                    <a:bodyPr/>
                    <a:lstStyle/>
                    <a:p>
                      <a:pPr algn="ctr">
                        <a:lnSpc>
                          <a:spcPct val="150000"/>
                        </a:lnSpc>
                      </a:pPr>
                      <a:r>
                        <a:rPr lang="zh-CN" altLang="en-US" sz="1200" dirty="0">
                          <a:latin typeface="+mn-lt"/>
                          <a:ea typeface="+mn-ea"/>
                          <a:cs typeface="+mn-ea"/>
                          <a:sym typeface="+mn-lt"/>
                        </a:rPr>
                        <a:t>注册商标</a:t>
                      </a:r>
                    </a:p>
                  </a:txBody>
                  <a:tcPr anchor="ctr"/>
                </a:tc>
                <a:tc>
                  <a:txBody>
                    <a:bodyPr/>
                    <a:lstStyle/>
                    <a:p>
                      <a:pPr algn="ctr">
                        <a:lnSpc>
                          <a:spcPct val="150000"/>
                        </a:lnSpc>
                      </a:pPr>
                      <a:r>
                        <a:rPr lang="zh-CN" altLang="en-US" sz="1200" dirty="0">
                          <a:latin typeface="+mn-lt"/>
                          <a:ea typeface="+mn-ea"/>
                          <a:cs typeface="+mn-ea"/>
                          <a:sym typeface="+mn-lt"/>
                        </a:rPr>
                        <a:t>已通过</a:t>
                      </a:r>
                    </a:p>
                  </a:txBody>
                  <a:tcPr anchor="ctr"/>
                </a:tc>
                <a:extLst>
                  <a:ext uri="{0D108BD9-81ED-4DB2-BD59-A6C34878D82A}">
                    <a16:rowId xmlns:a16="http://schemas.microsoft.com/office/drawing/2014/main" val="2125209582"/>
                  </a:ext>
                </a:extLst>
              </a:tr>
            </a:tbl>
          </a:graphicData>
        </a:graphic>
      </p:graphicFrame>
      <p:pic>
        <p:nvPicPr>
          <p:cNvPr id="4" name="图片 3">
            <a:extLst>
              <a:ext uri="{FF2B5EF4-FFF2-40B4-BE49-F238E27FC236}">
                <a16:creationId xmlns:a16="http://schemas.microsoft.com/office/drawing/2014/main" id="{6920151C-FA6A-01A7-9FAB-75101CB66F30}"/>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121453" y="1775870"/>
            <a:ext cx="4371034" cy="3547645"/>
          </a:xfrm>
          <a:prstGeom prst="rect">
            <a:avLst/>
          </a:prstGeom>
        </p:spPr>
      </p:pic>
    </p:spTree>
    <p:extLst>
      <p:ext uri="{BB962C8B-B14F-4D97-AF65-F5344CB8AC3E}">
        <p14:creationId xmlns:p14="http://schemas.microsoft.com/office/powerpoint/2010/main" val="361204473"/>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cs typeface="+mn-ea"/>
                <a:sym typeface="+mn-lt"/>
              </a:rPr>
              <a:t>作业业绩</a:t>
            </a:r>
          </a:p>
        </p:txBody>
      </p:sp>
      <p:sp>
        <p:nvSpPr>
          <p:cNvPr id="3" name="文本框 2"/>
          <p:cNvSpPr txBox="1"/>
          <p:nvPr/>
        </p:nvSpPr>
        <p:spPr>
          <a:xfrm>
            <a:off x="2647950" y="2720567"/>
            <a:ext cx="590550" cy="1107996"/>
          </a:xfrm>
          <a:prstGeom prst="rect">
            <a:avLst/>
          </a:prstGeom>
          <a:noFill/>
        </p:spPr>
        <p:txBody>
          <a:bodyPr wrap="square" rtlCol="0">
            <a:spAutoFit/>
          </a:bodyPr>
          <a:lstStyle/>
          <a:p>
            <a:r>
              <a:rPr lang="en-US" altLang="zh-CN" sz="6600" b="1" dirty="0">
                <a:solidFill>
                  <a:schemeClr val="bg1"/>
                </a:solidFill>
                <a:cs typeface="+mn-ea"/>
                <a:sym typeface="+mn-lt"/>
              </a:rPr>
              <a:t>3</a:t>
            </a:r>
            <a:endParaRPr lang="zh-CN" altLang="en-US" sz="6600" b="1" dirty="0">
              <a:solidFill>
                <a:schemeClr val="bg1"/>
              </a:solidFill>
              <a:cs typeface="+mn-ea"/>
              <a:sym typeface="+mn-lt"/>
            </a:endParaRPr>
          </a:p>
        </p:txBody>
      </p:sp>
      <p:pic>
        <p:nvPicPr>
          <p:cNvPr id="5" name="图片 4"/>
          <p:cNvPicPr>
            <a:picLocks noChangeAspect="1"/>
          </p:cNvPicPr>
          <p:nvPr/>
        </p:nvPicPr>
        <p:blipFill>
          <a:blip r:embed="rId3" cstate="email">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10082016" y="6321781"/>
            <a:ext cx="1770392" cy="432000"/>
          </a:xfrm>
          <a:prstGeom prst="rect">
            <a:avLst/>
          </a:prstGeom>
        </p:spPr>
      </p:pic>
    </p:spTree>
    <p:extLst>
      <p:ext uri="{BB962C8B-B14F-4D97-AF65-F5344CB8AC3E}">
        <p14:creationId xmlns:p14="http://schemas.microsoft.com/office/powerpoint/2010/main" val="1337454137"/>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590550"/>
            <a:ext cx="1000125" cy="1000125"/>
          </a:xfrm>
          <a:prstGeom prst="rect">
            <a:avLst/>
          </a:prstGeom>
          <a:solidFill>
            <a:srgbClr val="028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b="1" dirty="0">
                <a:cs typeface="+mn-ea"/>
                <a:sym typeface="+mn-lt"/>
              </a:rPr>
              <a:t>3</a:t>
            </a:r>
            <a:endParaRPr lang="zh-CN" altLang="en-US" sz="4400" b="1" dirty="0">
              <a:cs typeface="+mn-ea"/>
              <a:sym typeface="+mn-lt"/>
            </a:endParaRPr>
          </a:p>
        </p:txBody>
      </p:sp>
      <p:sp>
        <p:nvSpPr>
          <p:cNvPr id="10" name="文本占位符 1"/>
          <p:cNvSpPr txBox="1">
            <a:spLocks/>
          </p:cNvSpPr>
          <p:nvPr/>
        </p:nvSpPr>
        <p:spPr>
          <a:xfrm>
            <a:off x="2891088" y="632755"/>
            <a:ext cx="3467100" cy="546100"/>
          </a:xfrm>
          <a:prstGeom prst="rect">
            <a:avLst/>
          </a:prstGeom>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zh-CN" altLang="en-US" sz="3200" b="1" i="0" u="none" strike="noStrike" kern="1200" cap="none" spc="0" normalizeH="0" baseline="0" noProof="0" dirty="0">
                <a:ln>
                  <a:noFill/>
                </a:ln>
                <a:solidFill>
                  <a:srgbClr val="028842"/>
                </a:solidFill>
                <a:effectLst/>
                <a:uLnTx/>
                <a:uFillTx/>
                <a:cs typeface="+mn-ea"/>
                <a:sym typeface="+mn-lt"/>
              </a:rPr>
              <a:t>作业业绩</a:t>
            </a:r>
          </a:p>
        </p:txBody>
      </p:sp>
      <p:sp>
        <p:nvSpPr>
          <p:cNvPr id="9" name="文本框 3">
            <a:extLst>
              <a:ext uri="{FF2B5EF4-FFF2-40B4-BE49-F238E27FC236}">
                <a16:creationId xmlns:a16="http://schemas.microsoft.com/office/drawing/2014/main" id="{2F62B69D-35C2-468D-A29A-4B74BBF7025D}"/>
              </a:ext>
            </a:extLst>
          </p:cNvPr>
          <p:cNvSpPr txBox="1"/>
          <p:nvPr/>
        </p:nvSpPr>
        <p:spPr>
          <a:xfrm>
            <a:off x="2909328" y="1263391"/>
            <a:ext cx="3080506" cy="400093"/>
          </a:xfrm>
          <a:prstGeom prst="rect">
            <a:avLst/>
          </a:prstGeom>
          <a:noFill/>
        </p:spPr>
        <p:txBody>
          <a:bodyPr wrap="square" lIns="91424" tIns="45712" rIns="91424" bIns="45712" rtlCol="0">
            <a:spAutoFit/>
          </a:bodyPr>
          <a:lstStyle/>
          <a:p>
            <a:r>
              <a:rPr lang="zh-CN" altLang="en-US" sz="2000" b="1" dirty="0">
                <a:cs typeface="+mn-ea"/>
                <a:sym typeface="+mn-lt"/>
              </a:rPr>
              <a:t>技术服务</a:t>
            </a:r>
          </a:p>
        </p:txBody>
      </p:sp>
      <p:pic>
        <p:nvPicPr>
          <p:cNvPr id="12" name="图片 11"/>
          <p:cNvPicPr>
            <a:picLocks noChangeAspect="1"/>
          </p:cNvPicPr>
          <p:nvPr/>
        </p:nvPicPr>
        <p:blipFill>
          <a:blip r:embed="rId4" cstate="email">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10082016" y="6321781"/>
            <a:ext cx="1770392" cy="432000"/>
          </a:xfrm>
          <a:prstGeom prst="rect">
            <a:avLst/>
          </a:prstGeom>
        </p:spPr>
      </p:pic>
      <p:grpSp>
        <p:nvGrpSpPr>
          <p:cNvPr id="5" name="组合 4">
            <a:extLst>
              <a:ext uri="{FF2B5EF4-FFF2-40B4-BE49-F238E27FC236}">
                <a16:creationId xmlns:a16="http://schemas.microsoft.com/office/drawing/2014/main" id="{9EA22BDC-BDBC-85FF-0B20-75A99A8BC1D6}"/>
              </a:ext>
            </a:extLst>
          </p:cNvPr>
          <p:cNvGrpSpPr/>
          <p:nvPr/>
        </p:nvGrpSpPr>
        <p:grpSpPr>
          <a:xfrm>
            <a:off x="885356" y="2047154"/>
            <a:ext cx="5472832" cy="4256647"/>
            <a:chOff x="333375" y="1748020"/>
            <a:chExt cx="6324600" cy="4919133"/>
          </a:xfrm>
        </p:grpSpPr>
        <p:grpSp>
          <p:nvGrpSpPr>
            <p:cNvPr id="2" name="组合 1"/>
            <p:cNvGrpSpPr/>
            <p:nvPr/>
          </p:nvGrpSpPr>
          <p:grpSpPr>
            <a:xfrm>
              <a:off x="333375" y="1748020"/>
              <a:ext cx="6324600" cy="4919133"/>
              <a:chOff x="752475" y="1748020"/>
              <a:chExt cx="6324600" cy="4919133"/>
            </a:xfrm>
          </p:grpSpPr>
          <p:pic>
            <p:nvPicPr>
              <p:cNvPr id="105" name="图片 104"/>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52475" y="1748020"/>
                <a:ext cx="6324600" cy="4919133"/>
              </a:xfrm>
              <a:prstGeom prst="rect">
                <a:avLst/>
              </a:prstGeom>
              <a:ln>
                <a:noFill/>
              </a:ln>
              <a:effectLst>
                <a:outerShdw blurRad="292100" dist="139700" dir="2700000" algn="tl" rotWithShape="0">
                  <a:srgbClr val="333333">
                    <a:alpha val="65000"/>
                  </a:srgbClr>
                </a:outerShdw>
              </a:effectLst>
            </p:spPr>
          </p:pic>
          <p:sp>
            <p:nvSpPr>
              <p:cNvPr id="8" name="handy-man-worker-silhouette_33332"/>
              <p:cNvSpPr>
                <a:spLocks noChangeAspect="1"/>
              </p:cNvSpPr>
              <p:nvPr/>
            </p:nvSpPr>
            <p:spPr bwMode="auto">
              <a:xfrm>
                <a:off x="2438400" y="2360596"/>
                <a:ext cx="203713" cy="304843"/>
              </a:xfrm>
              <a:custGeom>
                <a:avLst/>
                <a:gdLst>
                  <a:gd name="connsiteX0" fmla="*/ 122116 w 399172"/>
                  <a:gd name="connsiteY0" fmla="*/ 334644 h 597332"/>
                  <a:gd name="connsiteX1" fmla="*/ 122116 w 399172"/>
                  <a:gd name="connsiteY1" fmla="*/ 391587 h 597332"/>
                  <a:gd name="connsiteX2" fmla="*/ 180756 w 399172"/>
                  <a:gd name="connsiteY2" fmla="*/ 450678 h 597332"/>
                  <a:gd name="connsiteX3" fmla="*/ 218415 w 399172"/>
                  <a:gd name="connsiteY3" fmla="*/ 450678 h 597332"/>
                  <a:gd name="connsiteX4" fmla="*/ 277055 w 399172"/>
                  <a:gd name="connsiteY4" fmla="*/ 391587 h 597332"/>
                  <a:gd name="connsiteX5" fmla="*/ 277055 w 399172"/>
                  <a:gd name="connsiteY5" fmla="*/ 334644 h 597332"/>
                  <a:gd name="connsiteX6" fmla="*/ 309334 w 399172"/>
                  <a:gd name="connsiteY6" fmla="*/ 386215 h 597332"/>
                  <a:gd name="connsiteX7" fmla="*/ 309334 w 399172"/>
                  <a:gd name="connsiteY7" fmla="*/ 586588 h 597332"/>
                  <a:gd name="connsiteX8" fmla="*/ 199585 w 399172"/>
                  <a:gd name="connsiteY8" fmla="*/ 597332 h 597332"/>
                  <a:gd name="connsiteX9" fmla="*/ 89837 w 399172"/>
                  <a:gd name="connsiteY9" fmla="*/ 586588 h 597332"/>
                  <a:gd name="connsiteX10" fmla="*/ 89837 w 399172"/>
                  <a:gd name="connsiteY10" fmla="*/ 386215 h 597332"/>
                  <a:gd name="connsiteX11" fmla="*/ 122116 w 399172"/>
                  <a:gd name="connsiteY11" fmla="*/ 334644 h 597332"/>
                  <a:gd name="connsiteX12" fmla="*/ 290503 w 399172"/>
                  <a:gd name="connsiteY12" fmla="*/ 307261 h 597332"/>
                  <a:gd name="connsiteX13" fmla="*/ 399172 w 399172"/>
                  <a:gd name="connsiteY13" fmla="*/ 446387 h 597332"/>
                  <a:gd name="connsiteX14" fmla="*/ 399172 w 399172"/>
                  <a:gd name="connsiteY14" fmla="*/ 563490 h 597332"/>
                  <a:gd name="connsiteX15" fmla="*/ 391103 w 399172"/>
                  <a:gd name="connsiteY15" fmla="*/ 566713 h 597332"/>
                  <a:gd name="connsiteX16" fmla="*/ 339996 w 399172"/>
                  <a:gd name="connsiteY16" fmla="*/ 580142 h 597332"/>
                  <a:gd name="connsiteX17" fmla="*/ 339996 w 399172"/>
                  <a:gd name="connsiteY17" fmla="*/ 386225 h 597332"/>
                  <a:gd name="connsiteX18" fmla="*/ 290503 w 399172"/>
                  <a:gd name="connsiteY18" fmla="*/ 307261 h 597332"/>
                  <a:gd name="connsiteX19" fmla="*/ 108669 w 399172"/>
                  <a:gd name="connsiteY19" fmla="*/ 307261 h 597332"/>
                  <a:gd name="connsiteX20" fmla="*/ 59714 w 399172"/>
                  <a:gd name="connsiteY20" fmla="*/ 386216 h 597332"/>
                  <a:gd name="connsiteX21" fmla="*/ 59714 w 399172"/>
                  <a:gd name="connsiteY21" fmla="*/ 578501 h 597332"/>
                  <a:gd name="connsiteX22" fmla="*/ 8607 w 399172"/>
                  <a:gd name="connsiteY22" fmla="*/ 565073 h 597332"/>
                  <a:gd name="connsiteX23" fmla="*/ 0 w 399172"/>
                  <a:gd name="connsiteY23" fmla="*/ 562925 h 597332"/>
                  <a:gd name="connsiteX24" fmla="*/ 0 w 399172"/>
                  <a:gd name="connsiteY24" fmla="*/ 445298 h 597332"/>
                  <a:gd name="connsiteX25" fmla="*/ 108669 w 399172"/>
                  <a:gd name="connsiteY25" fmla="*/ 307261 h 597332"/>
                  <a:gd name="connsiteX26" fmla="*/ 164577 w 399172"/>
                  <a:gd name="connsiteY26" fmla="*/ 302942 h 597332"/>
                  <a:gd name="connsiteX27" fmla="*/ 234508 w 399172"/>
                  <a:gd name="connsiteY27" fmla="*/ 302942 h 597332"/>
                  <a:gd name="connsiteX28" fmla="*/ 244190 w 399172"/>
                  <a:gd name="connsiteY28" fmla="*/ 320670 h 597332"/>
                  <a:gd name="connsiteX29" fmla="*/ 246880 w 399172"/>
                  <a:gd name="connsiteY29" fmla="*/ 333027 h 597332"/>
                  <a:gd name="connsiteX30" fmla="*/ 246880 w 399172"/>
                  <a:gd name="connsiteY30" fmla="*/ 391584 h 597332"/>
                  <a:gd name="connsiteX31" fmla="*/ 218370 w 399172"/>
                  <a:gd name="connsiteY31" fmla="*/ 420594 h 597332"/>
                  <a:gd name="connsiteX32" fmla="*/ 180715 w 399172"/>
                  <a:gd name="connsiteY32" fmla="*/ 420594 h 597332"/>
                  <a:gd name="connsiteX33" fmla="*/ 152205 w 399172"/>
                  <a:gd name="connsiteY33" fmla="*/ 391584 h 597332"/>
                  <a:gd name="connsiteX34" fmla="*/ 152205 w 399172"/>
                  <a:gd name="connsiteY34" fmla="*/ 333027 h 597332"/>
                  <a:gd name="connsiteX35" fmla="*/ 154895 w 399172"/>
                  <a:gd name="connsiteY35" fmla="*/ 320670 h 597332"/>
                  <a:gd name="connsiteX36" fmla="*/ 310956 w 399172"/>
                  <a:gd name="connsiteY36" fmla="*/ 171382 h 597332"/>
                  <a:gd name="connsiteX37" fmla="*/ 311494 w 399172"/>
                  <a:gd name="connsiteY37" fmla="*/ 183198 h 597332"/>
                  <a:gd name="connsiteX38" fmla="*/ 199058 w 399172"/>
                  <a:gd name="connsiteY38" fmla="*/ 294908 h 597332"/>
                  <a:gd name="connsiteX39" fmla="*/ 87160 w 399172"/>
                  <a:gd name="connsiteY39" fmla="*/ 183198 h 597332"/>
                  <a:gd name="connsiteX40" fmla="*/ 87698 w 399172"/>
                  <a:gd name="connsiteY40" fmla="*/ 174067 h 597332"/>
                  <a:gd name="connsiteX41" fmla="*/ 147413 w 399172"/>
                  <a:gd name="connsiteY41" fmla="*/ 198236 h 597332"/>
                  <a:gd name="connsiteX42" fmla="*/ 247475 w 399172"/>
                  <a:gd name="connsiteY42" fmla="*/ 198236 h 597332"/>
                  <a:gd name="connsiteX43" fmla="*/ 158143 w 399172"/>
                  <a:gd name="connsiteY43" fmla="*/ 518 h 597332"/>
                  <a:gd name="connsiteX44" fmla="*/ 158143 w 399172"/>
                  <a:gd name="connsiteY44" fmla="*/ 51557 h 597332"/>
                  <a:gd name="connsiteX45" fmla="*/ 199563 w 399172"/>
                  <a:gd name="connsiteY45" fmla="*/ 104745 h 597332"/>
                  <a:gd name="connsiteX46" fmla="*/ 240983 w 399172"/>
                  <a:gd name="connsiteY46" fmla="*/ 51557 h 597332"/>
                  <a:gd name="connsiteX47" fmla="*/ 240983 w 399172"/>
                  <a:gd name="connsiteY47" fmla="*/ 518 h 597332"/>
                  <a:gd name="connsiteX48" fmla="*/ 322210 w 399172"/>
                  <a:gd name="connsiteY48" fmla="*/ 118176 h 597332"/>
                  <a:gd name="connsiteX49" fmla="*/ 329203 w 399172"/>
                  <a:gd name="connsiteY49" fmla="*/ 125161 h 597332"/>
                  <a:gd name="connsiteX50" fmla="*/ 322748 w 399172"/>
                  <a:gd name="connsiteY50" fmla="*/ 146651 h 597332"/>
                  <a:gd name="connsiteX51" fmla="*/ 248514 w 399172"/>
                  <a:gd name="connsiteY51" fmla="*/ 176737 h 597332"/>
                  <a:gd name="connsiteX52" fmla="*/ 150074 w 399172"/>
                  <a:gd name="connsiteY52" fmla="*/ 176737 h 597332"/>
                  <a:gd name="connsiteX53" fmla="*/ 75302 w 399172"/>
                  <a:gd name="connsiteY53" fmla="*/ 146651 h 597332"/>
                  <a:gd name="connsiteX54" fmla="*/ 68847 w 399172"/>
                  <a:gd name="connsiteY54" fmla="*/ 125161 h 597332"/>
                  <a:gd name="connsiteX55" fmla="*/ 76378 w 399172"/>
                  <a:gd name="connsiteY55" fmla="*/ 118176 h 597332"/>
                  <a:gd name="connsiteX56" fmla="*/ 158143 w 399172"/>
                  <a:gd name="connsiteY56" fmla="*/ 518 h 597332"/>
                  <a:gd name="connsiteX57" fmla="*/ 171641 w 399172"/>
                  <a:gd name="connsiteY57" fmla="*/ 0 h 597332"/>
                  <a:gd name="connsiteX58" fmla="*/ 199585 w 399172"/>
                  <a:gd name="connsiteY58" fmla="*/ 0 h 597332"/>
                  <a:gd name="connsiteX59" fmla="*/ 227530 w 399172"/>
                  <a:gd name="connsiteY59" fmla="*/ 0 h 597332"/>
                  <a:gd name="connsiteX60" fmla="*/ 227530 w 399172"/>
                  <a:gd name="connsiteY60" fmla="*/ 51587 h 597332"/>
                  <a:gd name="connsiteX61" fmla="*/ 199585 w 399172"/>
                  <a:gd name="connsiteY61" fmla="*/ 87591 h 597332"/>
                  <a:gd name="connsiteX62" fmla="*/ 171641 w 399172"/>
                  <a:gd name="connsiteY62" fmla="*/ 51050 h 597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99172" h="597332">
                    <a:moveTo>
                      <a:pt x="122116" y="334644"/>
                    </a:moveTo>
                    <a:lnTo>
                      <a:pt x="122116" y="391587"/>
                    </a:lnTo>
                    <a:cubicBezTo>
                      <a:pt x="122116" y="423818"/>
                      <a:pt x="148477" y="450678"/>
                      <a:pt x="180756" y="450678"/>
                    </a:cubicBezTo>
                    <a:lnTo>
                      <a:pt x="218415" y="450678"/>
                    </a:lnTo>
                    <a:cubicBezTo>
                      <a:pt x="250694" y="450678"/>
                      <a:pt x="277055" y="423818"/>
                      <a:pt x="277055" y="391587"/>
                    </a:cubicBezTo>
                    <a:lnTo>
                      <a:pt x="277055" y="334644"/>
                    </a:lnTo>
                    <a:cubicBezTo>
                      <a:pt x="296422" y="343776"/>
                      <a:pt x="309334" y="363653"/>
                      <a:pt x="309334" y="386215"/>
                    </a:cubicBezTo>
                    <a:lnTo>
                      <a:pt x="309334" y="586588"/>
                    </a:lnTo>
                    <a:cubicBezTo>
                      <a:pt x="268985" y="593572"/>
                      <a:pt x="231864" y="597332"/>
                      <a:pt x="199585" y="597332"/>
                    </a:cubicBezTo>
                    <a:cubicBezTo>
                      <a:pt x="167307" y="597332"/>
                      <a:pt x="130186" y="594646"/>
                      <a:pt x="89837" y="586588"/>
                    </a:cubicBezTo>
                    <a:lnTo>
                      <a:pt x="89837" y="386215"/>
                    </a:lnTo>
                    <a:cubicBezTo>
                      <a:pt x="89837" y="363653"/>
                      <a:pt x="102749" y="343776"/>
                      <a:pt x="122116" y="334644"/>
                    </a:cubicBezTo>
                    <a:close/>
                    <a:moveTo>
                      <a:pt x="290503" y="307261"/>
                    </a:moveTo>
                    <a:cubicBezTo>
                      <a:pt x="352907" y="322839"/>
                      <a:pt x="399172" y="378704"/>
                      <a:pt x="399172" y="446387"/>
                    </a:cubicBezTo>
                    <a:lnTo>
                      <a:pt x="399172" y="563490"/>
                    </a:lnTo>
                    <a:lnTo>
                      <a:pt x="391103" y="566713"/>
                    </a:lnTo>
                    <a:cubicBezTo>
                      <a:pt x="373888" y="571547"/>
                      <a:pt x="356673" y="576382"/>
                      <a:pt x="339996" y="580142"/>
                    </a:cubicBezTo>
                    <a:lnTo>
                      <a:pt x="339996" y="386225"/>
                    </a:lnTo>
                    <a:cubicBezTo>
                      <a:pt x="339996" y="351846"/>
                      <a:pt x="320091" y="321765"/>
                      <a:pt x="290503" y="307261"/>
                    </a:cubicBezTo>
                    <a:close/>
                    <a:moveTo>
                      <a:pt x="108669" y="307261"/>
                    </a:moveTo>
                    <a:cubicBezTo>
                      <a:pt x="79619" y="321763"/>
                      <a:pt x="59714" y="351841"/>
                      <a:pt x="59714" y="386216"/>
                    </a:cubicBezTo>
                    <a:lnTo>
                      <a:pt x="59714" y="578501"/>
                    </a:lnTo>
                    <a:cubicBezTo>
                      <a:pt x="43037" y="575278"/>
                      <a:pt x="25822" y="570982"/>
                      <a:pt x="8607" y="565073"/>
                    </a:cubicBezTo>
                    <a:lnTo>
                      <a:pt x="0" y="562925"/>
                    </a:lnTo>
                    <a:lnTo>
                      <a:pt x="0" y="445298"/>
                    </a:lnTo>
                    <a:cubicBezTo>
                      <a:pt x="0" y="378697"/>
                      <a:pt x="46265" y="322837"/>
                      <a:pt x="108669" y="307261"/>
                    </a:cubicBezTo>
                    <a:close/>
                    <a:moveTo>
                      <a:pt x="164577" y="302942"/>
                    </a:moveTo>
                    <a:lnTo>
                      <a:pt x="234508" y="302942"/>
                    </a:lnTo>
                    <a:lnTo>
                      <a:pt x="244190" y="320670"/>
                    </a:lnTo>
                    <a:cubicBezTo>
                      <a:pt x="246342" y="324431"/>
                      <a:pt x="246880" y="328729"/>
                      <a:pt x="246880" y="333027"/>
                    </a:cubicBezTo>
                    <a:lnTo>
                      <a:pt x="246880" y="391584"/>
                    </a:lnTo>
                    <a:cubicBezTo>
                      <a:pt x="246880" y="407701"/>
                      <a:pt x="233970" y="420594"/>
                      <a:pt x="218370" y="420594"/>
                    </a:cubicBezTo>
                    <a:lnTo>
                      <a:pt x="180715" y="420594"/>
                    </a:lnTo>
                    <a:cubicBezTo>
                      <a:pt x="165115" y="420594"/>
                      <a:pt x="152205" y="407701"/>
                      <a:pt x="152205" y="391584"/>
                    </a:cubicBezTo>
                    <a:lnTo>
                      <a:pt x="152205" y="333027"/>
                    </a:lnTo>
                    <a:cubicBezTo>
                      <a:pt x="152205" y="328729"/>
                      <a:pt x="152743" y="324968"/>
                      <a:pt x="154895" y="320670"/>
                    </a:cubicBezTo>
                    <a:close/>
                    <a:moveTo>
                      <a:pt x="310956" y="171382"/>
                    </a:moveTo>
                    <a:cubicBezTo>
                      <a:pt x="311494" y="174604"/>
                      <a:pt x="311494" y="178901"/>
                      <a:pt x="311494" y="183198"/>
                    </a:cubicBezTo>
                    <a:cubicBezTo>
                      <a:pt x="311494" y="244961"/>
                      <a:pt x="261463" y="294908"/>
                      <a:pt x="199058" y="294908"/>
                    </a:cubicBezTo>
                    <a:cubicBezTo>
                      <a:pt x="137191" y="294908"/>
                      <a:pt x="87160" y="244961"/>
                      <a:pt x="87160" y="183198"/>
                    </a:cubicBezTo>
                    <a:cubicBezTo>
                      <a:pt x="87160" y="180512"/>
                      <a:pt x="87698" y="176753"/>
                      <a:pt x="87698" y="174067"/>
                    </a:cubicBezTo>
                    <a:lnTo>
                      <a:pt x="147413" y="198236"/>
                    </a:lnTo>
                    <a:lnTo>
                      <a:pt x="247475" y="198236"/>
                    </a:lnTo>
                    <a:close/>
                    <a:moveTo>
                      <a:pt x="158143" y="518"/>
                    </a:moveTo>
                    <a:lnTo>
                      <a:pt x="158143" y="51557"/>
                    </a:lnTo>
                    <a:cubicBezTo>
                      <a:pt x="158143" y="81106"/>
                      <a:pt x="175356" y="104745"/>
                      <a:pt x="199563" y="104745"/>
                    </a:cubicBezTo>
                    <a:cubicBezTo>
                      <a:pt x="223770" y="104745"/>
                      <a:pt x="240983" y="80032"/>
                      <a:pt x="240983" y="51557"/>
                    </a:cubicBezTo>
                    <a:lnTo>
                      <a:pt x="240983" y="518"/>
                    </a:lnTo>
                    <a:cubicBezTo>
                      <a:pt x="285631" y="16636"/>
                      <a:pt x="317907" y="58004"/>
                      <a:pt x="322210" y="118176"/>
                    </a:cubicBezTo>
                    <a:lnTo>
                      <a:pt x="329203" y="125161"/>
                    </a:lnTo>
                    <a:lnTo>
                      <a:pt x="322748" y="146651"/>
                    </a:lnTo>
                    <a:lnTo>
                      <a:pt x="248514" y="176737"/>
                    </a:lnTo>
                    <a:lnTo>
                      <a:pt x="150074" y="176737"/>
                    </a:lnTo>
                    <a:lnTo>
                      <a:pt x="75302" y="146651"/>
                    </a:lnTo>
                    <a:lnTo>
                      <a:pt x="68847" y="125161"/>
                    </a:lnTo>
                    <a:lnTo>
                      <a:pt x="76378" y="118176"/>
                    </a:lnTo>
                    <a:cubicBezTo>
                      <a:pt x="81219" y="58004"/>
                      <a:pt x="113495" y="16636"/>
                      <a:pt x="158143" y="518"/>
                    </a:cubicBezTo>
                    <a:close/>
                    <a:moveTo>
                      <a:pt x="171641" y="0"/>
                    </a:moveTo>
                    <a:lnTo>
                      <a:pt x="199585" y="0"/>
                    </a:lnTo>
                    <a:lnTo>
                      <a:pt x="227530" y="0"/>
                    </a:lnTo>
                    <a:lnTo>
                      <a:pt x="227530" y="51587"/>
                    </a:lnTo>
                    <a:cubicBezTo>
                      <a:pt x="227530" y="70933"/>
                      <a:pt x="218394" y="87591"/>
                      <a:pt x="199585" y="87591"/>
                    </a:cubicBezTo>
                    <a:cubicBezTo>
                      <a:pt x="180777" y="87591"/>
                      <a:pt x="171641" y="70933"/>
                      <a:pt x="171641" y="51050"/>
                    </a:cubicBezTo>
                    <a:close/>
                  </a:path>
                </a:pathLst>
              </a:custGeom>
              <a:solidFill>
                <a:schemeClr val="accent1"/>
              </a:solidFill>
              <a:ln>
                <a:noFill/>
              </a:ln>
            </p:spPr>
          </p:sp>
          <p:sp>
            <p:nvSpPr>
              <p:cNvPr id="11" name="handy-man-worker-silhouette_33332"/>
              <p:cNvSpPr>
                <a:spLocks noChangeAspect="1"/>
              </p:cNvSpPr>
              <p:nvPr/>
            </p:nvSpPr>
            <p:spPr bwMode="auto">
              <a:xfrm>
                <a:off x="4183282" y="3882734"/>
                <a:ext cx="203713" cy="304843"/>
              </a:xfrm>
              <a:custGeom>
                <a:avLst/>
                <a:gdLst>
                  <a:gd name="connsiteX0" fmla="*/ 122116 w 399172"/>
                  <a:gd name="connsiteY0" fmla="*/ 334644 h 597332"/>
                  <a:gd name="connsiteX1" fmla="*/ 122116 w 399172"/>
                  <a:gd name="connsiteY1" fmla="*/ 391587 h 597332"/>
                  <a:gd name="connsiteX2" fmla="*/ 180756 w 399172"/>
                  <a:gd name="connsiteY2" fmla="*/ 450678 h 597332"/>
                  <a:gd name="connsiteX3" fmla="*/ 218415 w 399172"/>
                  <a:gd name="connsiteY3" fmla="*/ 450678 h 597332"/>
                  <a:gd name="connsiteX4" fmla="*/ 277055 w 399172"/>
                  <a:gd name="connsiteY4" fmla="*/ 391587 h 597332"/>
                  <a:gd name="connsiteX5" fmla="*/ 277055 w 399172"/>
                  <a:gd name="connsiteY5" fmla="*/ 334644 h 597332"/>
                  <a:gd name="connsiteX6" fmla="*/ 309334 w 399172"/>
                  <a:gd name="connsiteY6" fmla="*/ 386215 h 597332"/>
                  <a:gd name="connsiteX7" fmla="*/ 309334 w 399172"/>
                  <a:gd name="connsiteY7" fmla="*/ 586588 h 597332"/>
                  <a:gd name="connsiteX8" fmla="*/ 199585 w 399172"/>
                  <a:gd name="connsiteY8" fmla="*/ 597332 h 597332"/>
                  <a:gd name="connsiteX9" fmla="*/ 89837 w 399172"/>
                  <a:gd name="connsiteY9" fmla="*/ 586588 h 597332"/>
                  <a:gd name="connsiteX10" fmla="*/ 89837 w 399172"/>
                  <a:gd name="connsiteY10" fmla="*/ 386215 h 597332"/>
                  <a:gd name="connsiteX11" fmla="*/ 122116 w 399172"/>
                  <a:gd name="connsiteY11" fmla="*/ 334644 h 597332"/>
                  <a:gd name="connsiteX12" fmla="*/ 290503 w 399172"/>
                  <a:gd name="connsiteY12" fmla="*/ 307261 h 597332"/>
                  <a:gd name="connsiteX13" fmla="*/ 399172 w 399172"/>
                  <a:gd name="connsiteY13" fmla="*/ 446387 h 597332"/>
                  <a:gd name="connsiteX14" fmla="*/ 399172 w 399172"/>
                  <a:gd name="connsiteY14" fmla="*/ 563490 h 597332"/>
                  <a:gd name="connsiteX15" fmla="*/ 391103 w 399172"/>
                  <a:gd name="connsiteY15" fmla="*/ 566713 h 597332"/>
                  <a:gd name="connsiteX16" fmla="*/ 339996 w 399172"/>
                  <a:gd name="connsiteY16" fmla="*/ 580142 h 597332"/>
                  <a:gd name="connsiteX17" fmla="*/ 339996 w 399172"/>
                  <a:gd name="connsiteY17" fmla="*/ 386225 h 597332"/>
                  <a:gd name="connsiteX18" fmla="*/ 290503 w 399172"/>
                  <a:gd name="connsiteY18" fmla="*/ 307261 h 597332"/>
                  <a:gd name="connsiteX19" fmla="*/ 108669 w 399172"/>
                  <a:gd name="connsiteY19" fmla="*/ 307261 h 597332"/>
                  <a:gd name="connsiteX20" fmla="*/ 59714 w 399172"/>
                  <a:gd name="connsiteY20" fmla="*/ 386216 h 597332"/>
                  <a:gd name="connsiteX21" fmla="*/ 59714 w 399172"/>
                  <a:gd name="connsiteY21" fmla="*/ 578501 h 597332"/>
                  <a:gd name="connsiteX22" fmla="*/ 8607 w 399172"/>
                  <a:gd name="connsiteY22" fmla="*/ 565073 h 597332"/>
                  <a:gd name="connsiteX23" fmla="*/ 0 w 399172"/>
                  <a:gd name="connsiteY23" fmla="*/ 562925 h 597332"/>
                  <a:gd name="connsiteX24" fmla="*/ 0 w 399172"/>
                  <a:gd name="connsiteY24" fmla="*/ 445298 h 597332"/>
                  <a:gd name="connsiteX25" fmla="*/ 108669 w 399172"/>
                  <a:gd name="connsiteY25" fmla="*/ 307261 h 597332"/>
                  <a:gd name="connsiteX26" fmla="*/ 164577 w 399172"/>
                  <a:gd name="connsiteY26" fmla="*/ 302942 h 597332"/>
                  <a:gd name="connsiteX27" fmla="*/ 234508 w 399172"/>
                  <a:gd name="connsiteY27" fmla="*/ 302942 h 597332"/>
                  <a:gd name="connsiteX28" fmla="*/ 244190 w 399172"/>
                  <a:gd name="connsiteY28" fmla="*/ 320670 h 597332"/>
                  <a:gd name="connsiteX29" fmla="*/ 246880 w 399172"/>
                  <a:gd name="connsiteY29" fmla="*/ 333027 h 597332"/>
                  <a:gd name="connsiteX30" fmla="*/ 246880 w 399172"/>
                  <a:gd name="connsiteY30" fmla="*/ 391584 h 597332"/>
                  <a:gd name="connsiteX31" fmla="*/ 218370 w 399172"/>
                  <a:gd name="connsiteY31" fmla="*/ 420594 h 597332"/>
                  <a:gd name="connsiteX32" fmla="*/ 180715 w 399172"/>
                  <a:gd name="connsiteY32" fmla="*/ 420594 h 597332"/>
                  <a:gd name="connsiteX33" fmla="*/ 152205 w 399172"/>
                  <a:gd name="connsiteY33" fmla="*/ 391584 h 597332"/>
                  <a:gd name="connsiteX34" fmla="*/ 152205 w 399172"/>
                  <a:gd name="connsiteY34" fmla="*/ 333027 h 597332"/>
                  <a:gd name="connsiteX35" fmla="*/ 154895 w 399172"/>
                  <a:gd name="connsiteY35" fmla="*/ 320670 h 597332"/>
                  <a:gd name="connsiteX36" fmla="*/ 310956 w 399172"/>
                  <a:gd name="connsiteY36" fmla="*/ 171382 h 597332"/>
                  <a:gd name="connsiteX37" fmla="*/ 311494 w 399172"/>
                  <a:gd name="connsiteY37" fmla="*/ 183198 h 597332"/>
                  <a:gd name="connsiteX38" fmla="*/ 199058 w 399172"/>
                  <a:gd name="connsiteY38" fmla="*/ 294908 h 597332"/>
                  <a:gd name="connsiteX39" fmla="*/ 87160 w 399172"/>
                  <a:gd name="connsiteY39" fmla="*/ 183198 h 597332"/>
                  <a:gd name="connsiteX40" fmla="*/ 87698 w 399172"/>
                  <a:gd name="connsiteY40" fmla="*/ 174067 h 597332"/>
                  <a:gd name="connsiteX41" fmla="*/ 147413 w 399172"/>
                  <a:gd name="connsiteY41" fmla="*/ 198236 h 597332"/>
                  <a:gd name="connsiteX42" fmla="*/ 247475 w 399172"/>
                  <a:gd name="connsiteY42" fmla="*/ 198236 h 597332"/>
                  <a:gd name="connsiteX43" fmla="*/ 158143 w 399172"/>
                  <a:gd name="connsiteY43" fmla="*/ 518 h 597332"/>
                  <a:gd name="connsiteX44" fmla="*/ 158143 w 399172"/>
                  <a:gd name="connsiteY44" fmla="*/ 51557 h 597332"/>
                  <a:gd name="connsiteX45" fmla="*/ 199563 w 399172"/>
                  <a:gd name="connsiteY45" fmla="*/ 104745 h 597332"/>
                  <a:gd name="connsiteX46" fmla="*/ 240983 w 399172"/>
                  <a:gd name="connsiteY46" fmla="*/ 51557 h 597332"/>
                  <a:gd name="connsiteX47" fmla="*/ 240983 w 399172"/>
                  <a:gd name="connsiteY47" fmla="*/ 518 h 597332"/>
                  <a:gd name="connsiteX48" fmla="*/ 322210 w 399172"/>
                  <a:gd name="connsiteY48" fmla="*/ 118176 h 597332"/>
                  <a:gd name="connsiteX49" fmla="*/ 329203 w 399172"/>
                  <a:gd name="connsiteY49" fmla="*/ 125161 h 597332"/>
                  <a:gd name="connsiteX50" fmla="*/ 322748 w 399172"/>
                  <a:gd name="connsiteY50" fmla="*/ 146651 h 597332"/>
                  <a:gd name="connsiteX51" fmla="*/ 248514 w 399172"/>
                  <a:gd name="connsiteY51" fmla="*/ 176737 h 597332"/>
                  <a:gd name="connsiteX52" fmla="*/ 150074 w 399172"/>
                  <a:gd name="connsiteY52" fmla="*/ 176737 h 597332"/>
                  <a:gd name="connsiteX53" fmla="*/ 75302 w 399172"/>
                  <a:gd name="connsiteY53" fmla="*/ 146651 h 597332"/>
                  <a:gd name="connsiteX54" fmla="*/ 68847 w 399172"/>
                  <a:gd name="connsiteY54" fmla="*/ 125161 h 597332"/>
                  <a:gd name="connsiteX55" fmla="*/ 76378 w 399172"/>
                  <a:gd name="connsiteY55" fmla="*/ 118176 h 597332"/>
                  <a:gd name="connsiteX56" fmla="*/ 158143 w 399172"/>
                  <a:gd name="connsiteY56" fmla="*/ 518 h 597332"/>
                  <a:gd name="connsiteX57" fmla="*/ 171641 w 399172"/>
                  <a:gd name="connsiteY57" fmla="*/ 0 h 597332"/>
                  <a:gd name="connsiteX58" fmla="*/ 199585 w 399172"/>
                  <a:gd name="connsiteY58" fmla="*/ 0 h 597332"/>
                  <a:gd name="connsiteX59" fmla="*/ 227530 w 399172"/>
                  <a:gd name="connsiteY59" fmla="*/ 0 h 597332"/>
                  <a:gd name="connsiteX60" fmla="*/ 227530 w 399172"/>
                  <a:gd name="connsiteY60" fmla="*/ 51587 h 597332"/>
                  <a:gd name="connsiteX61" fmla="*/ 199585 w 399172"/>
                  <a:gd name="connsiteY61" fmla="*/ 87591 h 597332"/>
                  <a:gd name="connsiteX62" fmla="*/ 171641 w 399172"/>
                  <a:gd name="connsiteY62" fmla="*/ 51050 h 597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99172" h="597332">
                    <a:moveTo>
                      <a:pt x="122116" y="334644"/>
                    </a:moveTo>
                    <a:lnTo>
                      <a:pt x="122116" y="391587"/>
                    </a:lnTo>
                    <a:cubicBezTo>
                      <a:pt x="122116" y="423818"/>
                      <a:pt x="148477" y="450678"/>
                      <a:pt x="180756" y="450678"/>
                    </a:cubicBezTo>
                    <a:lnTo>
                      <a:pt x="218415" y="450678"/>
                    </a:lnTo>
                    <a:cubicBezTo>
                      <a:pt x="250694" y="450678"/>
                      <a:pt x="277055" y="423818"/>
                      <a:pt x="277055" y="391587"/>
                    </a:cubicBezTo>
                    <a:lnTo>
                      <a:pt x="277055" y="334644"/>
                    </a:lnTo>
                    <a:cubicBezTo>
                      <a:pt x="296422" y="343776"/>
                      <a:pt x="309334" y="363653"/>
                      <a:pt x="309334" y="386215"/>
                    </a:cubicBezTo>
                    <a:lnTo>
                      <a:pt x="309334" y="586588"/>
                    </a:lnTo>
                    <a:cubicBezTo>
                      <a:pt x="268985" y="593572"/>
                      <a:pt x="231864" y="597332"/>
                      <a:pt x="199585" y="597332"/>
                    </a:cubicBezTo>
                    <a:cubicBezTo>
                      <a:pt x="167307" y="597332"/>
                      <a:pt x="130186" y="594646"/>
                      <a:pt x="89837" y="586588"/>
                    </a:cubicBezTo>
                    <a:lnTo>
                      <a:pt x="89837" y="386215"/>
                    </a:lnTo>
                    <a:cubicBezTo>
                      <a:pt x="89837" y="363653"/>
                      <a:pt x="102749" y="343776"/>
                      <a:pt x="122116" y="334644"/>
                    </a:cubicBezTo>
                    <a:close/>
                    <a:moveTo>
                      <a:pt x="290503" y="307261"/>
                    </a:moveTo>
                    <a:cubicBezTo>
                      <a:pt x="352907" y="322839"/>
                      <a:pt x="399172" y="378704"/>
                      <a:pt x="399172" y="446387"/>
                    </a:cubicBezTo>
                    <a:lnTo>
                      <a:pt x="399172" y="563490"/>
                    </a:lnTo>
                    <a:lnTo>
                      <a:pt x="391103" y="566713"/>
                    </a:lnTo>
                    <a:cubicBezTo>
                      <a:pt x="373888" y="571547"/>
                      <a:pt x="356673" y="576382"/>
                      <a:pt x="339996" y="580142"/>
                    </a:cubicBezTo>
                    <a:lnTo>
                      <a:pt x="339996" y="386225"/>
                    </a:lnTo>
                    <a:cubicBezTo>
                      <a:pt x="339996" y="351846"/>
                      <a:pt x="320091" y="321765"/>
                      <a:pt x="290503" y="307261"/>
                    </a:cubicBezTo>
                    <a:close/>
                    <a:moveTo>
                      <a:pt x="108669" y="307261"/>
                    </a:moveTo>
                    <a:cubicBezTo>
                      <a:pt x="79619" y="321763"/>
                      <a:pt x="59714" y="351841"/>
                      <a:pt x="59714" y="386216"/>
                    </a:cubicBezTo>
                    <a:lnTo>
                      <a:pt x="59714" y="578501"/>
                    </a:lnTo>
                    <a:cubicBezTo>
                      <a:pt x="43037" y="575278"/>
                      <a:pt x="25822" y="570982"/>
                      <a:pt x="8607" y="565073"/>
                    </a:cubicBezTo>
                    <a:lnTo>
                      <a:pt x="0" y="562925"/>
                    </a:lnTo>
                    <a:lnTo>
                      <a:pt x="0" y="445298"/>
                    </a:lnTo>
                    <a:cubicBezTo>
                      <a:pt x="0" y="378697"/>
                      <a:pt x="46265" y="322837"/>
                      <a:pt x="108669" y="307261"/>
                    </a:cubicBezTo>
                    <a:close/>
                    <a:moveTo>
                      <a:pt x="164577" y="302942"/>
                    </a:moveTo>
                    <a:lnTo>
                      <a:pt x="234508" y="302942"/>
                    </a:lnTo>
                    <a:lnTo>
                      <a:pt x="244190" y="320670"/>
                    </a:lnTo>
                    <a:cubicBezTo>
                      <a:pt x="246342" y="324431"/>
                      <a:pt x="246880" y="328729"/>
                      <a:pt x="246880" y="333027"/>
                    </a:cubicBezTo>
                    <a:lnTo>
                      <a:pt x="246880" y="391584"/>
                    </a:lnTo>
                    <a:cubicBezTo>
                      <a:pt x="246880" y="407701"/>
                      <a:pt x="233970" y="420594"/>
                      <a:pt x="218370" y="420594"/>
                    </a:cubicBezTo>
                    <a:lnTo>
                      <a:pt x="180715" y="420594"/>
                    </a:lnTo>
                    <a:cubicBezTo>
                      <a:pt x="165115" y="420594"/>
                      <a:pt x="152205" y="407701"/>
                      <a:pt x="152205" y="391584"/>
                    </a:cubicBezTo>
                    <a:lnTo>
                      <a:pt x="152205" y="333027"/>
                    </a:lnTo>
                    <a:cubicBezTo>
                      <a:pt x="152205" y="328729"/>
                      <a:pt x="152743" y="324968"/>
                      <a:pt x="154895" y="320670"/>
                    </a:cubicBezTo>
                    <a:close/>
                    <a:moveTo>
                      <a:pt x="310956" y="171382"/>
                    </a:moveTo>
                    <a:cubicBezTo>
                      <a:pt x="311494" y="174604"/>
                      <a:pt x="311494" y="178901"/>
                      <a:pt x="311494" y="183198"/>
                    </a:cubicBezTo>
                    <a:cubicBezTo>
                      <a:pt x="311494" y="244961"/>
                      <a:pt x="261463" y="294908"/>
                      <a:pt x="199058" y="294908"/>
                    </a:cubicBezTo>
                    <a:cubicBezTo>
                      <a:pt x="137191" y="294908"/>
                      <a:pt x="87160" y="244961"/>
                      <a:pt x="87160" y="183198"/>
                    </a:cubicBezTo>
                    <a:cubicBezTo>
                      <a:pt x="87160" y="180512"/>
                      <a:pt x="87698" y="176753"/>
                      <a:pt x="87698" y="174067"/>
                    </a:cubicBezTo>
                    <a:lnTo>
                      <a:pt x="147413" y="198236"/>
                    </a:lnTo>
                    <a:lnTo>
                      <a:pt x="247475" y="198236"/>
                    </a:lnTo>
                    <a:close/>
                    <a:moveTo>
                      <a:pt x="158143" y="518"/>
                    </a:moveTo>
                    <a:lnTo>
                      <a:pt x="158143" y="51557"/>
                    </a:lnTo>
                    <a:cubicBezTo>
                      <a:pt x="158143" y="81106"/>
                      <a:pt x="175356" y="104745"/>
                      <a:pt x="199563" y="104745"/>
                    </a:cubicBezTo>
                    <a:cubicBezTo>
                      <a:pt x="223770" y="104745"/>
                      <a:pt x="240983" y="80032"/>
                      <a:pt x="240983" y="51557"/>
                    </a:cubicBezTo>
                    <a:lnTo>
                      <a:pt x="240983" y="518"/>
                    </a:lnTo>
                    <a:cubicBezTo>
                      <a:pt x="285631" y="16636"/>
                      <a:pt x="317907" y="58004"/>
                      <a:pt x="322210" y="118176"/>
                    </a:cubicBezTo>
                    <a:lnTo>
                      <a:pt x="329203" y="125161"/>
                    </a:lnTo>
                    <a:lnTo>
                      <a:pt x="322748" y="146651"/>
                    </a:lnTo>
                    <a:lnTo>
                      <a:pt x="248514" y="176737"/>
                    </a:lnTo>
                    <a:lnTo>
                      <a:pt x="150074" y="176737"/>
                    </a:lnTo>
                    <a:lnTo>
                      <a:pt x="75302" y="146651"/>
                    </a:lnTo>
                    <a:lnTo>
                      <a:pt x="68847" y="125161"/>
                    </a:lnTo>
                    <a:lnTo>
                      <a:pt x="76378" y="118176"/>
                    </a:lnTo>
                    <a:cubicBezTo>
                      <a:pt x="81219" y="58004"/>
                      <a:pt x="113495" y="16636"/>
                      <a:pt x="158143" y="518"/>
                    </a:cubicBezTo>
                    <a:close/>
                    <a:moveTo>
                      <a:pt x="171641" y="0"/>
                    </a:moveTo>
                    <a:lnTo>
                      <a:pt x="199585" y="0"/>
                    </a:lnTo>
                    <a:lnTo>
                      <a:pt x="227530" y="0"/>
                    </a:lnTo>
                    <a:lnTo>
                      <a:pt x="227530" y="51587"/>
                    </a:lnTo>
                    <a:cubicBezTo>
                      <a:pt x="227530" y="70933"/>
                      <a:pt x="218394" y="87591"/>
                      <a:pt x="199585" y="87591"/>
                    </a:cubicBezTo>
                    <a:cubicBezTo>
                      <a:pt x="180777" y="87591"/>
                      <a:pt x="171641" y="70933"/>
                      <a:pt x="171641" y="51050"/>
                    </a:cubicBezTo>
                    <a:close/>
                  </a:path>
                </a:pathLst>
              </a:custGeom>
              <a:solidFill>
                <a:schemeClr val="accent1"/>
              </a:solidFill>
              <a:ln>
                <a:noFill/>
              </a:ln>
            </p:spPr>
          </p:sp>
          <p:sp>
            <p:nvSpPr>
              <p:cNvPr id="13" name="handy-man-worker-silhouette_33332"/>
              <p:cNvSpPr>
                <a:spLocks noChangeAspect="1"/>
              </p:cNvSpPr>
              <p:nvPr/>
            </p:nvSpPr>
            <p:spPr bwMode="auto">
              <a:xfrm>
                <a:off x="4522781" y="3492500"/>
                <a:ext cx="203713" cy="304843"/>
              </a:xfrm>
              <a:custGeom>
                <a:avLst/>
                <a:gdLst>
                  <a:gd name="connsiteX0" fmla="*/ 122116 w 399172"/>
                  <a:gd name="connsiteY0" fmla="*/ 334644 h 597332"/>
                  <a:gd name="connsiteX1" fmla="*/ 122116 w 399172"/>
                  <a:gd name="connsiteY1" fmla="*/ 391587 h 597332"/>
                  <a:gd name="connsiteX2" fmla="*/ 180756 w 399172"/>
                  <a:gd name="connsiteY2" fmla="*/ 450678 h 597332"/>
                  <a:gd name="connsiteX3" fmla="*/ 218415 w 399172"/>
                  <a:gd name="connsiteY3" fmla="*/ 450678 h 597332"/>
                  <a:gd name="connsiteX4" fmla="*/ 277055 w 399172"/>
                  <a:gd name="connsiteY4" fmla="*/ 391587 h 597332"/>
                  <a:gd name="connsiteX5" fmla="*/ 277055 w 399172"/>
                  <a:gd name="connsiteY5" fmla="*/ 334644 h 597332"/>
                  <a:gd name="connsiteX6" fmla="*/ 309334 w 399172"/>
                  <a:gd name="connsiteY6" fmla="*/ 386215 h 597332"/>
                  <a:gd name="connsiteX7" fmla="*/ 309334 w 399172"/>
                  <a:gd name="connsiteY7" fmla="*/ 586588 h 597332"/>
                  <a:gd name="connsiteX8" fmla="*/ 199585 w 399172"/>
                  <a:gd name="connsiteY8" fmla="*/ 597332 h 597332"/>
                  <a:gd name="connsiteX9" fmla="*/ 89837 w 399172"/>
                  <a:gd name="connsiteY9" fmla="*/ 586588 h 597332"/>
                  <a:gd name="connsiteX10" fmla="*/ 89837 w 399172"/>
                  <a:gd name="connsiteY10" fmla="*/ 386215 h 597332"/>
                  <a:gd name="connsiteX11" fmla="*/ 122116 w 399172"/>
                  <a:gd name="connsiteY11" fmla="*/ 334644 h 597332"/>
                  <a:gd name="connsiteX12" fmla="*/ 290503 w 399172"/>
                  <a:gd name="connsiteY12" fmla="*/ 307261 h 597332"/>
                  <a:gd name="connsiteX13" fmla="*/ 399172 w 399172"/>
                  <a:gd name="connsiteY13" fmla="*/ 446387 h 597332"/>
                  <a:gd name="connsiteX14" fmla="*/ 399172 w 399172"/>
                  <a:gd name="connsiteY14" fmla="*/ 563490 h 597332"/>
                  <a:gd name="connsiteX15" fmla="*/ 391103 w 399172"/>
                  <a:gd name="connsiteY15" fmla="*/ 566713 h 597332"/>
                  <a:gd name="connsiteX16" fmla="*/ 339996 w 399172"/>
                  <a:gd name="connsiteY16" fmla="*/ 580142 h 597332"/>
                  <a:gd name="connsiteX17" fmla="*/ 339996 w 399172"/>
                  <a:gd name="connsiteY17" fmla="*/ 386225 h 597332"/>
                  <a:gd name="connsiteX18" fmla="*/ 290503 w 399172"/>
                  <a:gd name="connsiteY18" fmla="*/ 307261 h 597332"/>
                  <a:gd name="connsiteX19" fmla="*/ 108669 w 399172"/>
                  <a:gd name="connsiteY19" fmla="*/ 307261 h 597332"/>
                  <a:gd name="connsiteX20" fmla="*/ 59714 w 399172"/>
                  <a:gd name="connsiteY20" fmla="*/ 386216 h 597332"/>
                  <a:gd name="connsiteX21" fmla="*/ 59714 w 399172"/>
                  <a:gd name="connsiteY21" fmla="*/ 578501 h 597332"/>
                  <a:gd name="connsiteX22" fmla="*/ 8607 w 399172"/>
                  <a:gd name="connsiteY22" fmla="*/ 565073 h 597332"/>
                  <a:gd name="connsiteX23" fmla="*/ 0 w 399172"/>
                  <a:gd name="connsiteY23" fmla="*/ 562925 h 597332"/>
                  <a:gd name="connsiteX24" fmla="*/ 0 w 399172"/>
                  <a:gd name="connsiteY24" fmla="*/ 445298 h 597332"/>
                  <a:gd name="connsiteX25" fmla="*/ 108669 w 399172"/>
                  <a:gd name="connsiteY25" fmla="*/ 307261 h 597332"/>
                  <a:gd name="connsiteX26" fmla="*/ 164577 w 399172"/>
                  <a:gd name="connsiteY26" fmla="*/ 302942 h 597332"/>
                  <a:gd name="connsiteX27" fmla="*/ 234508 w 399172"/>
                  <a:gd name="connsiteY27" fmla="*/ 302942 h 597332"/>
                  <a:gd name="connsiteX28" fmla="*/ 244190 w 399172"/>
                  <a:gd name="connsiteY28" fmla="*/ 320670 h 597332"/>
                  <a:gd name="connsiteX29" fmla="*/ 246880 w 399172"/>
                  <a:gd name="connsiteY29" fmla="*/ 333027 h 597332"/>
                  <a:gd name="connsiteX30" fmla="*/ 246880 w 399172"/>
                  <a:gd name="connsiteY30" fmla="*/ 391584 h 597332"/>
                  <a:gd name="connsiteX31" fmla="*/ 218370 w 399172"/>
                  <a:gd name="connsiteY31" fmla="*/ 420594 h 597332"/>
                  <a:gd name="connsiteX32" fmla="*/ 180715 w 399172"/>
                  <a:gd name="connsiteY32" fmla="*/ 420594 h 597332"/>
                  <a:gd name="connsiteX33" fmla="*/ 152205 w 399172"/>
                  <a:gd name="connsiteY33" fmla="*/ 391584 h 597332"/>
                  <a:gd name="connsiteX34" fmla="*/ 152205 w 399172"/>
                  <a:gd name="connsiteY34" fmla="*/ 333027 h 597332"/>
                  <a:gd name="connsiteX35" fmla="*/ 154895 w 399172"/>
                  <a:gd name="connsiteY35" fmla="*/ 320670 h 597332"/>
                  <a:gd name="connsiteX36" fmla="*/ 310956 w 399172"/>
                  <a:gd name="connsiteY36" fmla="*/ 171382 h 597332"/>
                  <a:gd name="connsiteX37" fmla="*/ 311494 w 399172"/>
                  <a:gd name="connsiteY37" fmla="*/ 183198 h 597332"/>
                  <a:gd name="connsiteX38" fmla="*/ 199058 w 399172"/>
                  <a:gd name="connsiteY38" fmla="*/ 294908 h 597332"/>
                  <a:gd name="connsiteX39" fmla="*/ 87160 w 399172"/>
                  <a:gd name="connsiteY39" fmla="*/ 183198 h 597332"/>
                  <a:gd name="connsiteX40" fmla="*/ 87698 w 399172"/>
                  <a:gd name="connsiteY40" fmla="*/ 174067 h 597332"/>
                  <a:gd name="connsiteX41" fmla="*/ 147413 w 399172"/>
                  <a:gd name="connsiteY41" fmla="*/ 198236 h 597332"/>
                  <a:gd name="connsiteX42" fmla="*/ 247475 w 399172"/>
                  <a:gd name="connsiteY42" fmla="*/ 198236 h 597332"/>
                  <a:gd name="connsiteX43" fmla="*/ 158143 w 399172"/>
                  <a:gd name="connsiteY43" fmla="*/ 518 h 597332"/>
                  <a:gd name="connsiteX44" fmla="*/ 158143 w 399172"/>
                  <a:gd name="connsiteY44" fmla="*/ 51557 h 597332"/>
                  <a:gd name="connsiteX45" fmla="*/ 199563 w 399172"/>
                  <a:gd name="connsiteY45" fmla="*/ 104745 h 597332"/>
                  <a:gd name="connsiteX46" fmla="*/ 240983 w 399172"/>
                  <a:gd name="connsiteY46" fmla="*/ 51557 h 597332"/>
                  <a:gd name="connsiteX47" fmla="*/ 240983 w 399172"/>
                  <a:gd name="connsiteY47" fmla="*/ 518 h 597332"/>
                  <a:gd name="connsiteX48" fmla="*/ 322210 w 399172"/>
                  <a:gd name="connsiteY48" fmla="*/ 118176 h 597332"/>
                  <a:gd name="connsiteX49" fmla="*/ 329203 w 399172"/>
                  <a:gd name="connsiteY49" fmla="*/ 125161 h 597332"/>
                  <a:gd name="connsiteX50" fmla="*/ 322748 w 399172"/>
                  <a:gd name="connsiteY50" fmla="*/ 146651 h 597332"/>
                  <a:gd name="connsiteX51" fmla="*/ 248514 w 399172"/>
                  <a:gd name="connsiteY51" fmla="*/ 176737 h 597332"/>
                  <a:gd name="connsiteX52" fmla="*/ 150074 w 399172"/>
                  <a:gd name="connsiteY52" fmla="*/ 176737 h 597332"/>
                  <a:gd name="connsiteX53" fmla="*/ 75302 w 399172"/>
                  <a:gd name="connsiteY53" fmla="*/ 146651 h 597332"/>
                  <a:gd name="connsiteX54" fmla="*/ 68847 w 399172"/>
                  <a:gd name="connsiteY54" fmla="*/ 125161 h 597332"/>
                  <a:gd name="connsiteX55" fmla="*/ 76378 w 399172"/>
                  <a:gd name="connsiteY55" fmla="*/ 118176 h 597332"/>
                  <a:gd name="connsiteX56" fmla="*/ 158143 w 399172"/>
                  <a:gd name="connsiteY56" fmla="*/ 518 h 597332"/>
                  <a:gd name="connsiteX57" fmla="*/ 171641 w 399172"/>
                  <a:gd name="connsiteY57" fmla="*/ 0 h 597332"/>
                  <a:gd name="connsiteX58" fmla="*/ 199585 w 399172"/>
                  <a:gd name="connsiteY58" fmla="*/ 0 h 597332"/>
                  <a:gd name="connsiteX59" fmla="*/ 227530 w 399172"/>
                  <a:gd name="connsiteY59" fmla="*/ 0 h 597332"/>
                  <a:gd name="connsiteX60" fmla="*/ 227530 w 399172"/>
                  <a:gd name="connsiteY60" fmla="*/ 51587 h 597332"/>
                  <a:gd name="connsiteX61" fmla="*/ 199585 w 399172"/>
                  <a:gd name="connsiteY61" fmla="*/ 87591 h 597332"/>
                  <a:gd name="connsiteX62" fmla="*/ 171641 w 399172"/>
                  <a:gd name="connsiteY62" fmla="*/ 51050 h 597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99172" h="597332">
                    <a:moveTo>
                      <a:pt x="122116" y="334644"/>
                    </a:moveTo>
                    <a:lnTo>
                      <a:pt x="122116" y="391587"/>
                    </a:lnTo>
                    <a:cubicBezTo>
                      <a:pt x="122116" y="423818"/>
                      <a:pt x="148477" y="450678"/>
                      <a:pt x="180756" y="450678"/>
                    </a:cubicBezTo>
                    <a:lnTo>
                      <a:pt x="218415" y="450678"/>
                    </a:lnTo>
                    <a:cubicBezTo>
                      <a:pt x="250694" y="450678"/>
                      <a:pt x="277055" y="423818"/>
                      <a:pt x="277055" y="391587"/>
                    </a:cubicBezTo>
                    <a:lnTo>
                      <a:pt x="277055" y="334644"/>
                    </a:lnTo>
                    <a:cubicBezTo>
                      <a:pt x="296422" y="343776"/>
                      <a:pt x="309334" y="363653"/>
                      <a:pt x="309334" y="386215"/>
                    </a:cubicBezTo>
                    <a:lnTo>
                      <a:pt x="309334" y="586588"/>
                    </a:lnTo>
                    <a:cubicBezTo>
                      <a:pt x="268985" y="593572"/>
                      <a:pt x="231864" y="597332"/>
                      <a:pt x="199585" y="597332"/>
                    </a:cubicBezTo>
                    <a:cubicBezTo>
                      <a:pt x="167307" y="597332"/>
                      <a:pt x="130186" y="594646"/>
                      <a:pt x="89837" y="586588"/>
                    </a:cubicBezTo>
                    <a:lnTo>
                      <a:pt x="89837" y="386215"/>
                    </a:lnTo>
                    <a:cubicBezTo>
                      <a:pt x="89837" y="363653"/>
                      <a:pt x="102749" y="343776"/>
                      <a:pt x="122116" y="334644"/>
                    </a:cubicBezTo>
                    <a:close/>
                    <a:moveTo>
                      <a:pt x="290503" y="307261"/>
                    </a:moveTo>
                    <a:cubicBezTo>
                      <a:pt x="352907" y="322839"/>
                      <a:pt x="399172" y="378704"/>
                      <a:pt x="399172" y="446387"/>
                    </a:cubicBezTo>
                    <a:lnTo>
                      <a:pt x="399172" y="563490"/>
                    </a:lnTo>
                    <a:lnTo>
                      <a:pt x="391103" y="566713"/>
                    </a:lnTo>
                    <a:cubicBezTo>
                      <a:pt x="373888" y="571547"/>
                      <a:pt x="356673" y="576382"/>
                      <a:pt x="339996" y="580142"/>
                    </a:cubicBezTo>
                    <a:lnTo>
                      <a:pt x="339996" y="386225"/>
                    </a:lnTo>
                    <a:cubicBezTo>
                      <a:pt x="339996" y="351846"/>
                      <a:pt x="320091" y="321765"/>
                      <a:pt x="290503" y="307261"/>
                    </a:cubicBezTo>
                    <a:close/>
                    <a:moveTo>
                      <a:pt x="108669" y="307261"/>
                    </a:moveTo>
                    <a:cubicBezTo>
                      <a:pt x="79619" y="321763"/>
                      <a:pt x="59714" y="351841"/>
                      <a:pt x="59714" y="386216"/>
                    </a:cubicBezTo>
                    <a:lnTo>
                      <a:pt x="59714" y="578501"/>
                    </a:lnTo>
                    <a:cubicBezTo>
                      <a:pt x="43037" y="575278"/>
                      <a:pt x="25822" y="570982"/>
                      <a:pt x="8607" y="565073"/>
                    </a:cubicBezTo>
                    <a:lnTo>
                      <a:pt x="0" y="562925"/>
                    </a:lnTo>
                    <a:lnTo>
                      <a:pt x="0" y="445298"/>
                    </a:lnTo>
                    <a:cubicBezTo>
                      <a:pt x="0" y="378697"/>
                      <a:pt x="46265" y="322837"/>
                      <a:pt x="108669" y="307261"/>
                    </a:cubicBezTo>
                    <a:close/>
                    <a:moveTo>
                      <a:pt x="164577" y="302942"/>
                    </a:moveTo>
                    <a:lnTo>
                      <a:pt x="234508" y="302942"/>
                    </a:lnTo>
                    <a:lnTo>
                      <a:pt x="244190" y="320670"/>
                    </a:lnTo>
                    <a:cubicBezTo>
                      <a:pt x="246342" y="324431"/>
                      <a:pt x="246880" y="328729"/>
                      <a:pt x="246880" y="333027"/>
                    </a:cubicBezTo>
                    <a:lnTo>
                      <a:pt x="246880" y="391584"/>
                    </a:lnTo>
                    <a:cubicBezTo>
                      <a:pt x="246880" y="407701"/>
                      <a:pt x="233970" y="420594"/>
                      <a:pt x="218370" y="420594"/>
                    </a:cubicBezTo>
                    <a:lnTo>
                      <a:pt x="180715" y="420594"/>
                    </a:lnTo>
                    <a:cubicBezTo>
                      <a:pt x="165115" y="420594"/>
                      <a:pt x="152205" y="407701"/>
                      <a:pt x="152205" y="391584"/>
                    </a:cubicBezTo>
                    <a:lnTo>
                      <a:pt x="152205" y="333027"/>
                    </a:lnTo>
                    <a:cubicBezTo>
                      <a:pt x="152205" y="328729"/>
                      <a:pt x="152743" y="324968"/>
                      <a:pt x="154895" y="320670"/>
                    </a:cubicBezTo>
                    <a:close/>
                    <a:moveTo>
                      <a:pt x="310956" y="171382"/>
                    </a:moveTo>
                    <a:cubicBezTo>
                      <a:pt x="311494" y="174604"/>
                      <a:pt x="311494" y="178901"/>
                      <a:pt x="311494" y="183198"/>
                    </a:cubicBezTo>
                    <a:cubicBezTo>
                      <a:pt x="311494" y="244961"/>
                      <a:pt x="261463" y="294908"/>
                      <a:pt x="199058" y="294908"/>
                    </a:cubicBezTo>
                    <a:cubicBezTo>
                      <a:pt x="137191" y="294908"/>
                      <a:pt x="87160" y="244961"/>
                      <a:pt x="87160" y="183198"/>
                    </a:cubicBezTo>
                    <a:cubicBezTo>
                      <a:pt x="87160" y="180512"/>
                      <a:pt x="87698" y="176753"/>
                      <a:pt x="87698" y="174067"/>
                    </a:cubicBezTo>
                    <a:lnTo>
                      <a:pt x="147413" y="198236"/>
                    </a:lnTo>
                    <a:lnTo>
                      <a:pt x="247475" y="198236"/>
                    </a:lnTo>
                    <a:close/>
                    <a:moveTo>
                      <a:pt x="158143" y="518"/>
                    </a:moveTo>
                    <a:lnTo>
                      <a:pt x="158143" y="51557"/>
                    </a:lnTo>
                    <a:cubicBezTo>
                      <a:pt x="158143" y="81106"/>
                      <a:pt x="175356" y="104745"/>
                      <a:pt x="199563" y="104745"/>
                    </a:cubicBezTo>
                    <a:cubicBezTo>
                      <a:pt x="223770" y="104745"/>
                      <a:pt x="240983" y="80032"/>
                      <a:pt x="240983" y="51557"/>
                    </a:cubicBezTo>
                    <a:lnTo>
                      <a:pt x="240983" y="518"/>
                    </a:lnTo>
                    <a:cubicBezTo>
                      <a:pt x="285631" y="16636"/>
                      <a:pt x="317907" y="58004"/>
                      <a:pt x="322210" y="118176"/>
                    </a:cubicBezTo>
                    <a:lnTo>
                      <a:pt x="329203" y="125161"/>
                    </a:lnTo>
                    <a:lnTo>
                      <a:pt x="322748" y="146651"/>
                    </a:lnTo>
                    <a:lnTo>
                      <a:pt x="248514" y="176737"/>
                    </a:lnTo>
                    <a:lnTo>
                      <a:pt x="150074" y="176737"/>
                    </a:lnTo>
                    <a:lnTo>
                      <a:pt x="75302" y="146651"/>
                    </a:lnTo>
                    <a:lnTo>
                      <a:pt x="68847" y="125161"/>
                    </a:lnTo>
                    <a:lnTo>
                      <a:pt x="76378" y="118176"/>
                    </a:lnTo>
                    <a:cubicBezTo>
                      <a:pt x="81219" y="58004"/>
                      <a:pt x="113495" y="16636"/>
                      <a:pt x="158143" y="518"/>
                    </a:cubicBezTo>
                    <a:close/>
                    <a:moveTo>
                      <a:pt x="171641" y="0"/>
                    </a:moveTo>
                    <a:lnTo>
                      <a:pt x="199585" y="0"/>
                    </a:lnTo>
                    <a:lnTo>
                      <a:pt x="227530" y="0"/>
                    </a:lnTo>
                    <a:lnTo>
                      <a:pt x="227530" y="51587"/>
                    </a:lnTo>
                    <a:cubicBezTo>
                      <a:pt x="227530" y="70933"/>
                      <a:pt x="218394" y="87591"/>
                      <a:pt x="199585" y="87591"/>
                    </a:cubicBezTo>
                    <a:cubicBezTo>
                      <a:pt x="180777" y="87591"/>
                      <a:pt x="171641" y="70933"/>
                      <a:pt x="171641" y="51050"/>
                    </a:cubicBezTo>
                    <a:close/>
                  </a:path>
                </a:pathLst>
              </a:custGeom>
              <a:solidFill>
                <a:schemeClr val="accent1"/>
              </a:solidFill>
              <a:ln>
                <a:noFill/>
              </a:ln>
            </p:spPr>
          </p:sp>
          <p:sp>
            <p:nvSpPr>
              <p:cNvPr id="14" name="handy-man-worker-silhouette_33332"/>
              <p:cNvSpPr>
                <a:spLocks noChangeAspect="1"/>
              </p:cNvSpPr>
              <p:nvPr/>
            </p:nvSpPr>
            <p:spPr bwMode="auto">
              <a:xfrm>
                <a:off x="5447046" y="3706696"/>
                <a:ext cx="203713" cy="304843"/>
              </a:xfrm>
              <a:custGeom>
                <a:avLst/>
                <a:gdLst>
                  <a:gd name="connsiteX0" fmla="*/ 122116 w 399172"/>
                  <a:gd name="connsiteY0" fmla="*/ 334644 h 597332"/>
                  <a:gd name="connsiteX1" fmla="*/ 122116 w 399172"/>
                  <a:gd name="connsiteY1" fmla="*/ 391587 h 597332"/>
                  <a:gd name="connsiteX2" fmla="*/ 180756 w 399172"/>
                  <a:gd name="connsiteY2" fmla="*/ 450678 h 597332"/>
                  <a:gd name="connsiteX3" fmla="*/ 218415 w 399172"/>
                  <a:gd name="connsiteY3" fmla="*/ 450678 h 597332"/>
                  <a:gd name="connsiteX4" fmla="*/ 277055 w 399172"/>
                  <a:gd name="connsiteY4" fmla="*/ 391587 h 597332"/>
                  <a:gd name="connsiteX5" fmla="*/ 277055 w 399172"/>
                  <a:gd name="connsiteY5" fmla="*/ 334644 h 597332"/>
                  <a:gd name="connsiteX6" fmla="*/ 309334 w 399172"/>
                  <a:gd name="connsiteY6" fmla="*/ 386215 h 597332"/>
                  <a:gd name="connsiteX7" fmla="*/ 309334 w 399172"/>
                  <a:gd name="connsiteY7" fmla="*/ 586588 h 597332"/>
                  <a:gd name="connsiteX8" fmla="*/ 199585 w 399172"/>
                  <a:gd name="connsiteY8" fmla="*/ 597332 h 597332"/>
                  <a:gd name="connsiteX9" fmla="*/ 89837 w 399172"/>
                  <a:gd name="connsiteY9" fmla="*/ 586588 h 597332"/>
                  <a:gd name="connsiteX10" fmla="*/ 89837 w 399172"/>
                  <a:gd name="connsiteY10" fmla="*/ 386215 h 597332"/>
                  <a:gd name="connsiteX11" fmla="*/ 122116 w 399172"/>
                  <a:gd name="connsiteY11" fmla="*/ 334644 h 597332"/>
                  <a:gd name="connsiteX12" fmla="*/ 290503 w 399172"/>
                  <a:gd name="connsiteY12" fmla="*/ 307261 h 597332"/>
                  <a:gd name="connsiteX13" fmla="*/ 399172 w 399172"/>
                  <a:gd name="connsiteY13" fmla="*/ 446387 h 597332"/>
                  <a:gd name="connsiteX14" fmla="*/ 399172 w 399172"/>
                  <a:gd name="connsiteY14" fmla="*/ 563490 h 597332"/>
                  <a:gd name="connsiteX15" fmla="*/ 391103 w 399172"/>
                  <a:gd name="connsiteY15" fmla="*/ 566713 h 597332"/>
                  <a:gd name="connsiteX16" fmla="*/ 339996 w 399172"/>
                  <a:gd name="connsiteY16" fmla="*/ 580142 h 597332"/>
                  <a:gd name="connsiteX17" fmla="*/ 339996 w 399172"/>
                  <a:gd name="connsiteY17" fmla="*/ 386225 h 597332"/>
                  <a:gd name="connsiteX18" fmla="*/ 290503 w 399172"/>
                  <a:gd name="connsiteY18" fmla="*/ 307261 h 597332"/>
                  <a:gd name="connsiteX19" fmla="*/ 108669 w 399172"/>
                  <a:gd name="connsiteY19" fmla="*/ 307261 h 597332"/>
                  <a:gd name="connsiteX20" fmla="*/ 59714 w 399172"/>
                  <a:gd name="connsiteY20" fmla="*/ 386216 h 597332"/>
                  <a:gd name="connsiteX21" fmla="*/ 59714 w 399172"/>
                  <a:gd name="connsiteY21" fmla="*/ 578501 h 597332"/>
                  <a:gd name="connsiteX22" fmla="*/ 8607 w 399172"/>
                  <a:gd name="connsiteY22" fmla="*/ 565073 h 597332"/>
                  <a:gd name="connsiteX23" fmla="*/ 0 w 399172"/>
                  <a:gd name="connsiteY23" fmla="*/ 562925 h 597332"/>
                  <a:gd name="connsiteX24" fmla="*/ 0 w 399172"/>
                  <a:gd name="connsiteY24" fmla="*/ 445298 h 597332"/>
                  <a:gd name="connsiteX25" fmla="*/ 108669 w 399172"/>
                  <a:gd name="connsiteY25" fmla="*/ 307261 h 597332"/>
                  <a:gd name="connsiteX26" fmla="*/ 164577 w 399172"/>
                  <a:gd name="connsiteY26" fmla="*/ 302942 h 597332"/>
                  <a:gd name="connsiteX27" fmla="*/ 234508 w 399172"/>
                  <a:gd name="connsiteY27" fmla="*/ 302942 h 597332"/>
                  <a:gd name="connsiteX28" fmla="*/ 244190 w 399172"/>
                  <a:gd name="connsiteY28" fmla="*/ 320670 h 597332"/>
                  <a:gd name="connsiteX29" fmla="*/ 246880 w 399172"/>
                  <a:gd name="connsiteY29" fmla="*/ 333027 h 597332"/>
                  <a:gd name="connsiteX30" fmla="*/ 246880 w 399172"/>
                  <a:gd name="connsiteY30" fmla="*/ 391584 h 597332"/>
                  <a:gd name="connsiteX31" fmla="*/ 218370 w 399172"/>
                  <a:gd name="connsiteY31" fmla="*/ 420594 h 597332"/>
                  <a:gd name="connsiteX32" fmla="*/ 180715 w 399172"/>
                  <a:gd name="connsiteY32" fmla="*/ 420594 h 597332"/>
                  <a:gd name="connsiteX33" fmla="*/ 152205 w 399172"/>
                  <a:gd name="connsiteY33" fmla="*/ 391584 h 597332"/>
                  <a:gd name="connsiteX34" fmla="*/ 152205 w 399172"/>
                  <a:gd name="connsiteY34" fmla="*/ 333027 h 597332"/>
                  <a:gd name="connsiteX35" fmla="*/ 154895 w 399172"/>
                  <a:gd name="connsiteY35" fmla="*/ 320670 h 597332"/>
                  <a:gd name="connsiteX36" fmla="*/ 310956 w 399172"/>
                  <a:gd name="connsiteY36" fmla="*/ 171382 h 597332"/>
                  <a:gd name="connsiteX37" fmla="*/ 311494 w 399172"/>
                  <a:gd name="connsiteY37" fmla="*/ 183198 h 597332"/>
                  <a:gd name="connsiteX38" fmla="*/ 199058 w 399172"/>
                  <a:gd name="connsiteY38" fmla="*/ 294908 h 597332"/>
                  <a:gd name="connsiteX39" fmla="*/ 87160 w 399172"/>
                  <a:gd name="connsiteY39" fmla="*/ 183198 h 597332"/>
                  <a:gd name="connsiteX40" fmla="*/ 87698 w 399172"/>
                  <a:gd name="connsiteY40" fmla="*/ 174067 h 597332"/>
                  <a:gd name="connsiteX41" fmla="*/ 147413 w 399172"/>
                  <a:gd name="connsiteY41" fmla="*/ 198236 h 597332"/>
                  <a:gd name="connsiteX42" fmla="*/ 247475 w 399172"/>
                  <a:gd name="connsiteY42" fmla="*/ 198236 h 597332"/>
                  <a:gd name="connsiteX43" fmla="*/ 158143 w 399172"/>
                  <a:gd name="connsiteY43" fmla="*/ 518 h 597332"/>
                  <a:gd name="connsiteX44" fmla="*/ 158143 w 399172"/>
                  <a:gd name="connsiteY44" fmla="*/ 51557 h 597332"/>
                  <a:gd name="connsiteX45" fmla="*/ 199563 w 399172"/>
                  <a:gd name="connsiteY45" fmla="*/ 104745 h 597332"/>
                  <a:gd name="connsiteX46" fmla="*/ 240983 w 399172"/>
                  <a:gd name="connsiteY46" fmla="*/ 51557 h 597332"/>
                  <a:gd name="connsiteX47" fmla="*/ 240983 w 399172"/>
                  <a:gd name="connsiteY47" fmla="*/ 518 h 597332"/>
                  <a:gd name="connsiteX48" fmla="*/ 322210 w 399172"/>
                  <a:gd name="connsiteY48" fmla="*/ 118176 h 597332"/>
                  <a:gd name="connsiteX49" fmla="*/ 329203 w 399172"/>
                  <a:gd name="connsiteY49" fmla="*/ 125161 h 597332"/>
                  <a:gd name="connsiteX50" fmla="*/ 322748 w 399172"/>
                  <a:gd name="connsiteY50" fmla="*/ 146651 h 597332"/>
                  <a:gd name="connsiteX51" fmla="*/ 248514 w 399172"/>
                  <a:gd name="connsiteY51" fmla="*/ 176737 h 597332"/>
                  <a:gd name="connsiteX52" fmla="*/ 150074 w 399172"/>
                  <a:gd name="connsiteY52" fmla="*/ 176737 h 597332"/>
                  <a:gd name="connsiteX53" fmla="*/ 75302 w 399172"/>
                  <a:gd name="connsiteY53" fmla="*/ 146651 h 597332"/>
                  <a:gd name="connsiteX54" fmla="*/ 68847 w 399172"/>
                  <a:gd name="connsiteY54" fmla="*/ 125161 h 597332"/>
                  <a:gd name="connsiteX55" fmla="*/ 76378 w 399172"/>
                  <a:gd name="connsiteY55" fmla="*/ 118176 h 597332"/>
                  <a:gd name="connsiteX56" fmla="*/ 158143 w 399172"/>
                  <a:gd name="connsiteY56" fmla="*/ 518 h 597332"/>
                  <a:gd name="connsiteX57" fmla="*/ 171641 w 399172"/>
                  <a:gd name="connsiteY57" fmla="*/ 0 h 597332"/>
                  <a:gd name="connsiteX58" fmla="*/ 199585 w 399172"/>
                  <a:gd name="connsiteY58" fmla="*/ 0 h 597332"/>
                  <a:gd name="connsiteX59" fmla="*/ 227530 w 399172"/>
                  <a:gd name="connsiteY59" fmla="*/ 0 h 597332"/>
                  <a:gd name="connsiteX60" fmla="*/ 227530 w 399172"/>
                  <a:gd name="connsiteY60" fmla="*/ 51587 h 597332"/>
                  <a:gd name="connsiteX61" fmla="*/ 199585 w 399172"/>
                  <a:gd name="connsiteY61" fmla="*/ 87591 h 597332"/>
                  <a:gd name="connsiteX62" fmla="*/ 171641 w 399172"/>
                  <a:gd name="connsiteY62" fmla="*/ 51050 h 597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99172" h="597332">
                    <a:moveTo>
                      <a:pt x="122116" y="334644"/>
                    </a:moveTo>
                    <a:lnTo>
                      <a:pt x="122116" y="391587"/>
                    </a:lnTo>
                    <a:cubicBezTo>
                      <a:pt x="122116" y="423818"/>
                      <a:pt x="148477" y="450678"/>
                      <a:pt x="180756" y="450678"/>
                    </a:cubicBezTo>
                    <a:lnTo>
                      <a:pt x="218415" y="450678"/>
                    </a:lnTo>
                    <a:cubicBezTo>
                      <a:pt x="250694" y="450678"/>
                      <a:pt x="277055" y="423818"/>
                      <a:pt x="277055" y="391587"/>
                    </a:cubicBezTo>
                    <a:lnTo>
                      <a:pt x="277055" y="334644"/>
                    </a:lnTo>
                    <a:cubicBezTo>
                      <a:pt x="296422" y="343776"/>
                      <a:pt x="309334" y="363653"/>
                      <a:pt x="309334" y="386215"/>
                    </a:cubicBezTo>
                    <a:lnTo>
                      <a:pt x="309334" y="586588"/>
                    </a:lnTo>
                    <a:cubicBezTo>
                      <a:pt x="268985" y="593572"/>
                      <a:pt x="231864" y="597332"/>
                      <a:pt x="199585" y="597332"/>
                    </a:cubicBezTo>
                    <a:cubicBezTo>
                      <a:pt x="167307" y="597332"/>
                      <a:pt x="130186" y="594646"/>
                      <a:pt x="89837" y="586588"/>
                    </a:cubicBezTo>
                    <a:lnTo>
                      <a:pt x="89837" y="386215"/>
                    </a:lnTo>
                    <a:cubicBezTo>
                      <a:pt x="89837" y="363653"/>
                      <a:pt x="102749" y="343776"/>
                      <a:pt x="122116" y="334644"/>
                    </a:cubicBezTo>
                    <a:close/>
                    <a:moveTo>
                      <a:pt x="290503" y="307261"/>
                    </a:moveTo>
                    <a:cubicBezTo>
                      <a:pt x="352907" y="322839"/>
                      <a:pt x="399172" y="378704"/>
                      <a:pt x="399172" y="446387"/>
                    </a:cubicBezTo>
                    <a:lnTo>
                      <a:pt x="399172" y="563490"/>
                    </a:lnTo>
                    <a:lnTo>
                      <a:pt x="391103" y="566713"/>
                    </a:lnTo>
                    <a:cubicBezTo>
                      <a:pt x="373888" y="571547"/>
                      <a:pt x="356673" y="576382"/>
                      <a:pt x="339996" y="580142"/>
                    </a:cubicBezTo>
                    <a:lnTo>
                      <a:pt x="339996" y="386225"/>
                    </a:lnTo>
                    <a:cubicBezTo>
                      <a:pt x="339996" y="351846"/>
                      <a:pt x="320091" y="321765"/>
                      <a:pt x="290503" y="307261"/>
                    </a:cubicBezTo>
                    <a:close/>
                    <a:moveTo>
                      <a:pt x="108669" y="307261"/>
                    </a:moveTo>
                    <a:cubicBezTo>
                      <a:pt x="79619" y="321763"/>
                      <a:pt x="59714" y="351841"/>
                      <a:pt x="59714" y="386216"/>
                    </a:cubicBezTo>
                    <a:lnTo>
                      <a:pt x="59714" y="578501"/>
                    </a:lnTo>
                    <a:cubicBezTo>
                      <a:pt x="43037" y="575278"/>
                      <a:pt x="25822" y="570982"/>
                      <a:pt x="8607" y="565073"/>
                    </a:cubicBezTo>
                    <a:lnTo>
                      <a:pt x="0" y="562925"/>
                    </a:lnTo>
                    <a:lnTo>
                      <a:pt x="0" y="445298"/>
                    </a:lnTo>
                    <a:cubicBezTo>
                      <a:pt x="0" y="378697"/>
                      <a:pt x="46265" y="322837"/>
                      <a:pt x="108669" y="307261"/>
                    </a:cubicBezTo>
                    <a:close/>
                    <a:moveTo>
                      <a:pt x="164577" y="302942"/>
                    </a:moveTo>
                    <a:lnTo>
                      <a:pt x="234508" y="302942"/>
                    </a:lnTo>
                    <a:lnTo>
                      <a:pt x="244190" y="320670"/>
                    </a:lnTo>
                    <a:cubicBezTo>
                      <a:pt x="246342" y="324431"/>
                      <a:pt x="246880" y="328729"/>
                      <a:pt x="246880" y="333027"/>
                    </a:cubicBezTo>
                    <a:lnTo>
                      <a:pt x="246880" y="391584"/>
                    </a:lnTo>
                    <a:cubicBezTo>
                      <a:pt x="246880" y="407701"/>
                      <a:pt x="233970" y="420594"/>
                      <a:pt x="218370" y="420594"/>
                    </a:cubicBezTo>
                    <a:lnTo>
                      <a:pt x="180715" y="420594"/>
                    </a:lnTo>
                    <a:cubicBezTo>
                      <a:pt x="165115" y="420594"/>
                      <a:pt x="152205" y="407701"/>
                      <a:pt x="152205" y="391584"/>
                    </a:cubicBezTo>
                    <a:lnTo>
                      <a:pt x="152205" y="333027"/>
                    </a:lnTo>
                    <a:cubicBezTo>
                      <a:pt x="152205" y="328729"/>
                      <a:pt x="152743" y="324968"/>
                      <a:pt x="154895" y="320670"/>
                    </a:cubicBezTo>
                    <a:close/>
                    <a:moveTo>
                      <a:pt x="310956" y="171382"/>
                    </a:moveTo>
                    <a:cubicBezTo>
                      <a:pt x="311494" y="174604"/>
                      <a:pt x="311494" y="178901"/>
                      <a:pt x="311494" y="183198"/>
                    </a:cubicBezTo>
                    <a:cubicBezTo>
                      <a:pt x="311494" y="244961"/>
                      <a:pt x="261463" y="294908"/>
                      <a:pt x="199058" y="294908"/>
                    </a:cubicBezTo>
                    <a:cubicBezTo>
                      <a:pt x="137191" y="294908"/>
                      <a:pt x="87160" y="244961"/>
                      <a:pt x="87160" y="183198"/>
                    </a:cubicBezTo>
                    <a:cubicBezTo>
                      <a:pt x="87160" y="180512"/>
                      <a:pt x="87698" y="176753"/>
                      <a:pt x="87698" y="174067"/>
                    </a:cubicBezTo>
                    <a:lnTo>
                      <a:pt x="147413" y="198236"/>
                    </a:lnTo>
                    <a:lnTo>
                      <a:pt x="247475" y="198236"/>
                    </a:lnTo>
                    <a:close/>
                    <a:moveTo>
                      <a:pt x="158143" y="518"/>
                    </a:moveTo>
                    <a:lnTo>
                      <a:pt x="158143" y="51557"/>
                    </a:lnTo>
                    <a:cubicBezTo>
                      <a:pt x="158143" y="81106"/>
                      <a:pt x="175356" y="104745"/>
                      <a:pt x="199563" y="104745"/>
                    </a:cubicBezTo>
                    <a:cubicBezTo>
                      <a:pt x="223770" y="104745"/>
                      <a:pt x="240983" y="80032"/>
                      <a:pt x="240983" y="51557"/>
                    </a:cubicBezTo>
                    <a:lnTo>
                      <a:pt x="240983" y="518"/>
                    </a:lnTo>
                    <a:cubicBezTo>
                      <a:pt x="285631" y="16636"/>
                      <a:pt x="317907" y="58004"/>
                      <a:pt x="322210" y="118176"/>
                    </a:cubicBezTo>
                    <a:lnTo>
                      <a:pt x="329203" y="125161"/>
                    </a:lnTo>
                    <a:lnTo>
                      <a:pt x="322748" y="146651"/>
                    </a:lnTo>
                    <a:lnTo>
                      <a:pt x="248514" y="176737"/>
                    </a:lnTo>
                    <a:lnTo>
                      <a:pt x="150074" y="176737"/>
                    </a:lnTo>
                    <a:lnTo>
                      <a:pt x="75302" y="146651"/>
                    </a:lnTo>
                    <a:lnTo>
                      <a:pt x="68847" y="125161"/>
                    </a:lnTo>
                    <a:lnTo>
                      <a:pt x="76378" y="118176"/>
                    </a:lnTo>
                    <a:cubicBezTo>
                      <a:pt x="81219" y="58004"/>
                      <a:pt x="113495" y="16636"/>
                      <a:pt x="158143" y="518"/>
                    </a:cubicBezTo>
                    <a:close/>
                    <a:moveTo>
                      <a:pt x="171641" y="0"/>
                    </a:moveTo>
                    <a:lnTo>
                      <a:pt x="199585" y="0"/>
                    </a:lnTo>
                    <a:lnTo>
                      <a:pt x="227530" y="0"/>
                    </a:lnTo>
                    <a:lnTo>
                      <a:pt x="227530" y="51587"/>
                    </a:lnTo>
                    <a:cubicBezTo>
                      <a:pt x="227530" y="70933"/>
                      <a:pt x="218394" y="87591"/>
                      <a:pt x="199585" y="87591"/>
                    </a:cubicBezTo>
                    <a:cubicBezTo>
                      <a:pt x="180777" y="87591"/>
                      <a:pt x="171641" y="70933"/>
                      <a:pt x="171641" y="51050"/>
                    </a:cubicBezTo>
                    <a:close/>
                  </a:path>
                </a:pathLst>
              </a:custGeom>
              <a:solidFill>
                <a:schemeClr val="accent1"/>
              </a:solidFill>
              <a:ln>
                <a:noFill/>
              </a:ln>
            </p:spPr>
          </p:sp>
          <p:sp>
            <p:nvSpPr>
              <p:cNvPr id="16" name="handy-man-worker-silhouette_33332"/>
              <p:cNvSpPr>
                <a:spLocks noChangeAspect="1"/>
              </p:cNvSpPr>
              <p:nvPr/>
            </p:nvSpPr>
            <p:spPr bwMode="auto">
              <a:xfrm>
                <a:off x="4302419" y="4682834"/>
                <a:ext cx="203713" cy="304843"/>
              </a:xfrm>
              <a:custGeom>
                <a:avLst/>
                <a:gdLst>
                  <a:gd name="connsiteX0" fmla="*/ 122116 w 399172"/>
                  <a:gd name="connsiteY0" fmla="*/ 334644 h 597332"/>
                  <a:gd name="connsiteX1" fmla="*/ 122116 w 399172"/>
                  <a:gd name="connsiteY1" fmla="*/ 391587 h 597332"/>
                  <a:gd name="connsiteX2" fmla="*/ 180756 w 399172"/>
                  <a:gd name="connsiteY2" fmla="*/ 450678 h 597332"/>
                  <a:gd name="connsiteX3" fmla="*/ 218415 w 399172"/>
                  <a:gd name="connsiteY3" fmla="*/ 450678 h 597332"/>
                  <a:gd name="connsiteX4" fmla="*/ 277055 w 399172"/>
                  <a:gd name="connsiteY4" fmla="*/ 391587 h 597332"/>
                  <a:gd name="connsiteX5" fmla="*/ 277055 w 399172"/>
                  <a:gd name="connsiteY5" fmla="*/ 334644 h 597332"/>
                  <a:gd name="connsiteX6" fmla="*/ 309334 w 399172"/>
                  <a:gd name="connsiteY6" fmla="*/ 386215 h 597332"/>
                  <a:gd name="connsiteX7" fmla="*/ 309334 w 399172"/>
                  <a:gd name="connsiteY7" fmla="*/ 586588 h 597332"/>
                  <a:gd name="connsiteX8" fmla="*/ 199585 w 399172"/>
                  <a:gd name="connsiteY8" fmla="*/ 597332 h 597332"/>
                  <a:gd name="connsiteX9" fmla="*/ 89837 w 399172"/>
                  <a:gd name="connsiteY9" fmla="*/ 586588 h 597332"/>
                  <a:gd name="connsiteX10" fmla="*/ 89837 w 399172"/>
                  <a:gd name="connsiteY10" fmla="*/ 386215 h 597332"/>
                  <a:gd name="connsiteX11" fmla="*/ 122116 w 399172"/>
                  <a:gd name="connsiteY11" fmla="*/ 334644 h 597332"/>
                  <a:gd name="connsiteX12" fmla="*/ 290503 w 399172"/>
                  <a:gd name="connsiteY12" fmla="*/ 307261 h 597332"/>
                  <a:gd name="connsiteX13" fmla="*/ 399172 w 399172"/>
                  <a:gd name="connsiteY13" fmla="*/ 446387 h 597332"/>
                  <a:gd name="connsiteX14" fmla="*/ 399172 w 399172"/>
                  <a:gd name="connsiteY14" fmla="*/ 563490 h 597332"/>
                  <a:gd name="connsiteX15" fmla="*/ 391103 w 399172"/>
                  <a:gd name="connsiteY15" fmla="*/ 566713 h 597332"/>
                  <a:gd name="connsiteX16" fmla="*/ 339996 w 399172"/>
                  <a:gd name="connsiteY16" fmla="*/ 580142 h 597332"/>
                  <a:gd name="connsiteX17" fmla="*/ 339996 w 399172"/>
                  <a:gd name="connsiteY17" fmla="*/ 386225 h 597332"/>
                  <a:gd name="connsiteX18" fmla="*/ 290503 w 399172"/>
                  <a:gd name="connsiteY18" fmla="*/ 307261 h 597332"/>
                  <a:gd name="connsiteX19" fmla="*/ 108669 w 399172"/>
                  <a:gd name="connsiteY19" fmla="*/ 307261 h 597332"/>
                  <a:gd name="connsiteX20" fmla="*/ 59714 w 399172"/>
                  <a:gd name="connsiteY20" fmla="*/ 386216 h 597332"/>
                  <a:gd name="connsiteX21" fmla="*/ 59714 w 399172"/>
                  <a:gd name="connsiteY21" fmla="*/ 578501 h 597332"/>
                  <a:gd name="connsiteX22" fmla="*/ 8607 w 399172"/>
                  <a:gd name="connsiteY22" fmla="*/ 565073 h 597332"/>
                  <a:gd name="connsiteX23" fmla="*/ 0 w 399172"/>
                  <a:gd name="connsiteY23" fmla="*/ 562925 h 597332"/>
                  <a:gd name="connsiteX24" fmla="*/ 0 w 399172"/>
                  <a:gd name="connsiteY24" fmla="*/ 445298 h 597332"/>
                  <a:gd name="connsiteX25" fmla="*/ 108669 w 399172"/>
                  <a:gd name="connsiteY25" fmla="*/ 307261 h 597332"/>
                  <a:gd name="connsiteX26" fmla="*/ 164577 w 399172"/>
                  <a:gd name="connsiteY26" fmla="*/ 302942 h 597332"/>
                  <a:gd name="connsiteX27" fmla="*/ 234508 w 399172"/>
                  <a:gd name="connsiteY27" fmla="*/ 302942 h 597332"/>
                  <a:gd name="connsiteX28" fmla="*/ 244190 w 399172"/>
                  <a:gd name="connsiteY28" fmla="*/ 320670 h 597332"/>
                  <a:gd name="connsiteX29" fmla="*/ 246880 w 399172"/>
                  <a:gd name="connsiteY29" fmla="*/ 333027 h 597332"/>
                  <a:gd name="connsiteX30" fmla="*/ 246880 w 399172"/>
                  <a:gd name="connsiteY30" fmla="*/ 391584 h 597332"/>
                  <a:gd name="connsiteX31" fmla="*/ 218370 w 399172"/>
                  <a:gd name="connsiteY31" fmla="*/ 420594 h 597332"/>
                  <a:gd name="connsiteX32" fmla="*/ 180715 w 399172"/>
                  <a:gd name="connsiteY32" fmla="*/ 420594 h 597332"/>
                  <a:gd name="connsiteX33" fmla="*/ 152205 w 399172"/>
                  <a:gd name="connsiteY33" fmla="*/ 391584 h 597332"/>
                  <a:gd name="connsiteX34" fmla="*/ 152205 w 399172"/>
                  <a:gd name="connsiteY34" fmla="*/ 333027 h 597332"/>
                  <a:gd name="connsiteX35" fmla="*/ 154895 w 399172"/>
                  <a:gd name="connsiteY35" fmla="*/ 320670 h 597332"/>
                  <a:gd name="connsiteX36" fmla="*/ 310956 w 399172"/>
                  <a:gd name="connsiteY36" fmla="*/ 171382 h 597332"/>
                  <a:gd name="connsiteX37" fmla="*/ 311494 w 399172"/>
                  <a:gd name="connsiteY37" fmla="*/ 183198 h 597332"/>
                  <a:gd name="connsiteX38" fmla="*/ 199058 w 399172"/>
                  <a:gd name="connsiteY38" fmla="*/ 294908 h 597332"/>
                  <a:gd name="connsiteX39" fmla="*/ 87160 w 399172"/>
                  <a:gd name="connsiteY39" fmla="*/ 183198 h 597332"/>
                  <a:gd name="connsiteX40" fmla="*/ 87698 w 399172"/>
                  <a:gd name="connsiteY40" fmla="*/ 174067 h 597332"/>
                  <a:gd name="connsiteX41" fmla="*/ 147413 w 399172"/>
                  <a:gd name="connsiteY41" fmla="*/ 198236 h 597332"/>
                  <a:gd name="connsiteX42" fmla="*/ 247475 w 399172"/>
                  <a:gd name="connsiteY42" fmla="*/ 198236 h 597332"/>
                  <a:gd name="connsiteX43" fmla="*/ 158143 w 399172"/>
                  <a:gd name="connsiteY43" fmla="*/ 518 h 597332"/>
                  <a:gd name="connsiteX44" fmla="*/ 158143 w 399172"/>
                  <a:gd name="connsiteY44" fmla="*/ 51557 h 597332"/>
                  <a:gd name="connsiteX45" fmla="*/ 199563 w 399172"/>
                  <a:gd name="connsiteY45" fmla="*/ 104745 h 597332"/>
                  <a:gd name="connsiteX46" fmla="*/ 240983 w 399172"/>
                  <a:gd name="connsiteY46" fmla="*/ 51557 h 597332"/>
                  <a:gd name="connsiteX47" fmla="*/ 240983 w 399172"/>
                  <a:gd name="connsiteY47" fmla="*/ 518 h 597332"/>
                  <a:gd name="connsiteX48" fmla="*/ 322210 w 399172"/>
                  <a:gd name="connsiteY48" fmla="*/ 118176 h 597332"/>
                  <a:gd name="connsiteX49" fmla="*/ 329203 w 399172"/>
                  <a:gd name="connsiteY49" fmla="*/ 125161 h 597332"/>
                  <a:gd name="connsiteX50" fmla="*/ 322748 w 399172"/>
                  <a:gd name="connsiteY50" fmla="*/ 146651 h 597332"/>
                  <a:gd name="connsiteX51" fmla="*/ 248514 w 399172"/>
                  <a:gd name="connsiteY51" fmla="*/ 176737 h 597332"/>
                  <a:gd name="connsiteX52" fmla="*/ 150074 w 399172"/>
                  <a:gd name="connsiteY52" fmla="*/ 176737 h 597332"/>
                  <a:gd name="connsiteX53" fmla="*/ 75302 w 399172"/>
                  <a:gd name="connsiteY53" fmla="*/ 146651 h 597332"/>
                  <a:gd name="connsiteX54" fmla="*/ 68847 w 399172"/>
                  <a:gd name="connsiteY54" fmla="*/ 125161 h 597332"/>
                  <a:gd name="connsiteX55" fmla="*/ 76378 w 399172"/>
                  <a:gd name="connsiteY55" fmla="*/ 118176 h 597332"/>
                  <a:gd name="connsiteX56" fmla="*/ 158143 w 399172"/>
                  <a:gd name="connsiteY56" fmla="*/ 518 h 597332"/>
                  <a:gd name="connsiteX57" fmla="*/ 171641 w 399172"/>
                  <a:gd name="connsiteY57" fmla="*/ 0 h 597332"/>
                  <a:gd name="connsiteX58" fmla="*/ 199585 w 399172"/>
                  <a:gd name="connsiteY58" fmla="*/ 0 h 597332"/>
                  <a:gd name="connsiteX59" fmla="*/ 227530 w 399172"/>
                  <a:gd name="connsiteY59" fmla="*/ 0 h 597332"/>
                  <a:gd name="connsiteX60" fmla="*/ 227530 w 399172"/>
                  <a:gd name="connsiteY60" fmla="*/ 51587 h 597332"/>
                  <a:gd name="connsiteX61" fmla="*/ 199585 w 399172"/>
                  <a:gd name="connsiteY61" fmla="*/ 87591 h 597332"/>
                  <a:gd name="connsiteX62" fmla="*/ 171641 w 399172"/>
                  <a:gd name="connsiteY62" fmla="*/ 51050 h 597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99172" h="597332">
                    <a:moveTo>
                      <a:pt x="122116" y="334644"/>
                    </a:moveTo>
                    <a:lnTo>
                      <a:pt x="122116" y="391587"/>
                    </a:lnTo>
                    <a:cubicBezTo>
                      <a:pt x="122116" y="423818"/>
                      <a:pt x="148477" y="450678"/>
                      <a:pt x="180756" y="450678"/>
                    </a:cubicBezTo>
                    <a:lnTo>
                      <a:pt x="218415" y="450678"/>
                    </a:lnTo>
                    <a:cubicBezTo>
                      <a:pt x="250694" y="450678"/>
                      <a:pt x="277055" y="423818"/>
                      <a:pt x="277055" y="391587"/>
                    </a:cubicBezTo>
                    <a:lnTo>
                      <a:pt x="277055" y="334644"/>
                    </a:lnTo>
                    <a:cubicBezTo>
                      <a:pt x="296422" y="343776"/>
                      <a:pt x="309334" y="363653"/>
                      <a:pt x="309334" y="386215"/>
                    </a:cubicBezTo>
                    <a:lnTo>
                      <a:pt x="309334" y="586588"/>
                    </a:lnTo>
                    <a:cubicBezTo>
                      <a:pt x="268985" y="593572"/>
                      <a:pt x="231864" y="597332"/>
                      <a:pt x="199585" y="597332"/>
                    </a:cubicBezTo>
                    <a:cubicBezTo>
                      <a:pt x="167307" y="597332"/>
                      <a:pt x="130186" y="594646"/>
                      <a:pt x="89837" y="586588"/>
                    </a:cubicBezTo>
                    <a:lnTo>
                      <a:pt x="89837" y="386215"/>
                    </a:lnTo>
                    <a:cubicBezTo>
                      <a:pt x="89837" y="363653"/>
                      <a:pt x="102749" y="343776"/>
                      <a:pt x="122116" y="334644"/>
                    </a:cubicBezTo>
                    <a:close/>
                    <a:moveTo>
                      <a:pt x="290503" y="307261"/>
                    </a:moveTo>
                    <a:cubicBezTo>
                      <a:pt x="352907" y="322839"/>
                      <a:pt x="399172" y="378704"/>
                      <a:pt x="399172" y="446387"/>
                    </a:cubicBezTo>
                    <a:lnTo>
                      <a:pt x="399172" y="563490"/>
                    </a:lnTo>
                    <a:lnTo>
                      <a:pt x="391103" y="566713"/>
                    </a:lnTo>
                    <a:cubicBezTo>
                      <a:pt x="373888" y="571547"/>
                      <a:pt x="356673" y="576382"/>
                      <a:pt x="339996" y="580142"/>
                    </a:cubicBezTo>
                    <a:lnTo>
                      <a:pt x="339996" y="386225"/>
                    </a:lnTo>
                    <a:cubicBezTo>
                      <a:pt x="339996" y="351846"/>
                      <a:pt x="320091" y="321765"/>
                      <a:pt x="290503" y="307261"/>
                    </a:cubicBezTo>
                    <a:close/>
                    <a:moveTo>
                      <a:pt x="108669" y="307261"/>
                    </a:moveTo>
                    <a:cubicBezTo>
                      <a:pt x="79619" y="321763"/>
                      <a:pt x="59714" y="351841"/>
                      <a:pt x="59714" y="386216"/>
                    </a:cubicBezTo>
                    <a:lnTo>
                      <a:pt x="59714" y="578501"/>
                    </a:lnTo>
                    <a:cubicBezTo>
                      <a:pt x="43037" y="575278"/>
                      <a:pt x="25822" y="570982"/>
                      <a:pt x="8607" y="565073"/>
                    </a:cubicBezTo>
                    <a:lnTo>
                      <a:pt x="0" y="562925"/>
                    </a:lnTo>
                    <a:lnTo>
                      <a:pt x="0" y="445298"/>
                    </a:lnTo>
                    <a:cubicBezTo>
                      <a:pt x="0" y="378697"/>
                      <a:pt x="46265" y="322837"/>
                      <a:pt x="108669" y="307261"/>
                    </a:cubicBezTo>
                    <a:close/>
                    <a:moveTo>
                      <a:pt x="164577" y="302942"/>
                    </a:moveTo>
                    <a:lnTo>
                      <a:pt x="234508" y="302942"/>
                    </a:lnTo>
                    <a:lnTo>
                      <a:pt x="244190" y="320670"/>
                    </a:lnTo>
                    <a:cubicBezTo>
                      <a:pt x="246342" y="324431"/>
                      <a:pt x="246880" y="328729"/>
                      <a:pt x="246880" y="333027"/>
                    </a:cubicBezTo>
                    <a:lnTo>
                      <a:pt x="246880" y="391584"/>
                    </a:lnTo>
                    <a:cubicBezTo>
                      <a:pt x="246880" y="407701"/>
                      <a:pt x="233970" y="420594"/>
                      <a:pt x="218370" y="420594"/>
                    </a:cubicBezTo>
                    <a:lnTo>
                      <a:pt x="180715" y="420594"/>
                    </a:lnTo>
                    <a:cubicBezTo>
                      <a:pt x="165115" y="420594"/>
                      <a:pt x="152205" y="407701"/>
                      <a:pt x="152205" y="391584"/>
                    </a:cubicBezTo>
                    <a:lnTo>
                      <a:pt x="152205" y="333027"/>
                    </a:lnTo>
                    <a:cubicBezTo>
                      <a:pt x="152205" y="328729"/>
                      <a:pt x="152743" y="324968"/>
                      <a:pt x="154895" y="320670"/>
                    </a:cubicBezTo>
                    <a:close/>
                    <a:moveTo>
                      <a:pt x="310956" y="171382"/>
                    </a:moveTo>
                    <a:cubicBezTo>
                      <a:pt x="311494" y="174604"/>
                      <a:pt x="311494" y="178901"/>
                      <a:pt x="311494" y="183198"/>
                    </a:cubicBezTo>
                    <a:cubicBezTo>
                      <a:pt x="311494" y="244961"/>
                      <a:pt x="261463" y="294908"/>
                      <a:pt x="199058" y="294908"/>
                    </a:cubicBezTo>
                    <a:cubicBezTo>
                      <a:pt x="137191" y="294908"/>
                      <a:pt x="87160" y="244961"/>
                      <a:pt x="87160" y="183198"/>
                    </a:cubicBezTo>
                    <a:cubicBezTo>
                      <a:pt x="87160" y="180512"/>
                      <a:pt x="87698" y="176753"/>
                      <a:pt x="87698" y="174067"/>
                    </a:cubicBezTo>
                    <a:lnTo>
                      <a:pt x="147413" y="198236"/>
                    </a:lnTo>
                    <a:lnTo>
                      <a:pt x="247475" y="198236"/>
                    </a:lnTo>
                    <a:close/>
                    <a:moveTo>
                      <a:pt x="158143" y="518"/>
                    </a:moveTo>
                    <a:lnTo>
                      <a:pt x="158143" y="51557"/>
                    </a:lnTo>
                    <a:cubicBezTo>
                      <a:pt x="158143" y="81106"/>
                      <a:pt x="175356" y="104745"/>
                      <a:pt x="199563" y="104745"/>
                    </a:cubicBezTo>
                    <a:cubicBezTo>
                      <a:pt x="223770" y="104745"/>
                      <a:pt x="240983" y="80032"/>
                      <a:pt x="240983" y="51557"/>
                    </a:cubicBezTo>
                    <a:lnTo>
                      <a:pt x="240983" y="518"/>
                    </a:lnTo>
                    <a:cubicBezTo>
                      <a:pt x="285631" y="16636"/>
                      <a:pt x="317907" y="58004"/>
                      <a:pt x="322210" y="118176"/>
                    </a:cubicBezTo>
                    <a:lnTo>
                      <a:pt x="329203" y="125161"/>
                    </a:lnTo>
                    <a:lnTo>
                      <a:pt x="322748" y="146651"/>
                    </a:lnTo>
                    <a:lnTo>
                      <a:pt x="248514" y="176737"/>
                    </a:lnTo>
                    <a:lnTo>
                      <a:pt x="150074" y="176737"/>
                    </a:lnTo>
                    <a:lnTo>
                      <a:pt x="75302" y="146651"/>
                    </a:lnTo>
                    <a:lnTo>
                      <a:pt x="68847" y="125161"/>
                    </a:lnTo>
                    <a:lnTo>
                      <a:pt x="76378" y="118176"/>
                    </a:lnTo>
                    <a:cubicBezTo>
                      <a:pt x="81219" y="58004"/>
                      <a:pt x="113495" y="16636"/>
                      <a:pt x="158143" y="518"/>
                    </a:cubicBezTo>
                    <a:close/>
                    <a:moveTo>
                      <a:pt x="171641" y="0"/>
                    </a:moveTo>
                    <a:lnTo>
                      <a:pt x="199585" y="0"/>
                    </a:lnTo>
                    <a:lnTo>
                      <a:pt x="227530" y="0"/>
                    </a:lnTo>
                    <a:lnTo>
                      <a:pt x="227530" y="51587"/>
                    </a:lnTo>
                    <a:cubicBezTo>
                      <a:pt x="227530" y="70933"/>
                      <a:pt x="218394" y="87591"/>
                      <a:pt x="199585" y="87591"/>
                    </a:cubicBezTo>
                    <a:cubicBezTo>
                      <a:pt x="180777" y="87591"/>
                      <a:pt x="171641" y="70933"/>
                      <a:pt x="171641" y="51050"/>
                    </a:cubicBezTo>
                    <a:close/>
                  </a:path>
                </a:pathLst>
              </a:custGeom>
              <a:solidFill>
                <a:schemeClr val="accent1"/>
              </a:solidFill>
              <a:ln>
                <a:noFill/>
              </a:ln>
            </p:spPr>
          </p:sp>
          <p:sp>
            <p:nvSpPr>
              <p:cNvPr id="17" name="handy-man-worker-silhouette_33332"/>
              <p:cNvSpPr>
                <a:spLocks noChangeAspect="1"/>
              </p:cNvSpPr>
              <p:nvPr/>
            </p:nvSpPr>
            <p:spPr bwMode="auto">
              <a:xfrm>
                <a:off x="3990500" y="4663783"/>
                <a:ext cx="203713" cy="304843"/>
              </a:xfrm>
              <a:custGeom>
                <a:avLst/>
                <a:gdLst>
                  <a:gd name="connsiteX0" fmla="*/ 122116 w 399172"/>
                  <a:gd name="connsiteY0" fmla="*/ 334644 h 597332"/>
                  <a:gd name="connsiteX1" fmla="*/ 122116 w 399172"/>
                  <a:gd name="connsiteY1" fmla="*/ 391587 h 597332"/>
                  <a:gd name="connsiteX2" fmla="*/ 180756 w 399172"/>
                  <a:gd name="connsiteY2" fmla="*/ 450678 h 597332"/>
                  <a:gd name="connsiteX3" fmla="*/ 218415 w 399172"/>
                  <a:gd name="connsiteY3" fmla="*/ 450678 h 597332"/>
                  <a:gd name="connsiteX4" fmla="*/ 277055 w 399172"/>
                  <a:gd name="connsiteY4" fmla="*/ 391587 h 597332"/>
                  <a:gd name="connsiteX5" fmla="*/ 277055 w 399172"/>
                  <a:gd name="connsiteY5" fmla="*/ 334644 h 597332"/>
                  <a:gd name="connsiteX6" fmla="*/ 309334 w 399172"/>
                  <a:gd name="connsiteY6" fmla="*/ 386215 h 597332"/>
                  <a:gd name="connsiteX7" fmla="*/ 309334 w 399172"/>
                  <a:gd name="connsiteY7" fmla="*/ 586588 h 597332"/>
                  <a:gd name="connsiteX8" fmla="*/ 199585 w 399172"/>
                  <a:gd name="connsiteY8" fmla="*/ 597332 h 597332"/>
                  <a:gd name="connsiteX9" fmla="*/ 89837 w 399172"/>
                  <a:gd name="connsiteY9" fmla="*/ 586588 h 597332"/>
                  <a:gd name="connsiteX10" fmla="*/ 89837 w 399172"/>
                  <a:gd name="connsiteY10" fmla="*/ 386215 h 597332"/>
                  <a:gd name="connsiteX11" fmla="*/ 122116 w 399172"/>
                  <a:gd name="connsiteY11" fmla="*/ 334644 h 597332"/>
                  <a:gd name="connsiteX12" fmla="*/ 290503 w 399172"/>
                  <a:gd name="connsiteY12" fmla="*/ 307261 h 597332"/>
                  <a:gd name="connsiteX13" fmla="*/ 399172 w 399172"/>
                  <a:gd name="connsiteY13" fmla="*/ 446387 h 597332"/>
                  <a:gd name="connsiteX14" fmla="*/ 399172 w 399172"/>
                  <a:gd name="connsiteY14" fmla="*/ 563490 h 597332"/>
                  <a:gd name="connsiteX15" fmla="*/ 391103 w 399172"/>
                  <a:gd name="connsiteY15" fmla="*/ 566713 h 597332"/>
                  <a:gd name="connsiteX16" fmla="*/ 339996 w 399172"/>
                  <a:gd name="connsiteY16" fmla="*/ 580142 h 597332"/>
                  <a:gd name="connsiteX17" fmla="*/ 339996 w 399172"/>
                  <a:gd name="connsiteY17" fmla="*/ 386225 h 597332"/>
                  <a:gd name="connsiteX18" fmla="*/ 290503 w 399172"/>
                  <a:gd name="connsiteY18" fmla="*/ 307261 h 597332"/>
                  <a:gd name="connsiteX19" fmla="*/ 108669 w 399172"/>
                  <a:gd name="connsiteY19" fmla="*/ 307261 h 597332"/>
                  <a:gd name="connsiteX20" fmla="*/ 59714 w 399172"/>
                  <a:gd name="connsiteY20" fmla="*/ 386216 h 597332"/>
                  <a:gd name="connsiteX21" fmla="*/ 59714 w 399172"/>
                  <a:gd name="connsiteY21" fmla="*/ 578501 h 597332"/>
                  <a:gd name="connsiteX22" fmla="*/ 8607 w 399172"/>
                  <a:gd name="connsiteY22" fmla="*/ 565073 h 597332"/>
                  <a:gd name="connsiteX23" fmla="*/ 0 w 399172"/>
                  <a:gd name="connsiteY23" fmla="*/ 562925 h 597332"/>
                  <a:gd name="connsiteX24" fmla="*/ 0 w 399172"/>
                  <a:gd name="connsiteY24" fmla="*/ 445298 h 597332"/>
                  <a:gd name="connsiteX25" fmla="*/ 108669 w 399172"/>
                  <a:gd name="connsiteY25" fmla="*/ 307261 h 597332"/>
                  <a:gd name="connsiteX26" fmla="*/ 164577 w 399172"/>
                  <a:gd name="connsiteY26" fmla="*/ 302942 h 597332"/>
                  <a:gd name="connsiteX27" fmla="*/ 234508 w 399172"/>
                  <a:gd name="connsiteY27" fmla="*/ 302942 h 597332"/>
                  <a:gd name="connsiteX28" fmla="*/ 244190 w 399172"/>
                  <a:gd name="connsiteY28" fmla="*/ 320670 h 597332"/>
                  <a:gd name="connsiteX29" fmla="*/ 246880 w 399172"/>
                  <a:gd name="connsiteY29" fmla="*/ 333027 h 597332"/>
                  <a:gd name="connsiteX30" fmla="*/ 246880 w 399172"/>
                  <a:gd name="connsiteY30" fmla="*/ 391584 h 597332"/>
                  <a:gd name="connsiteX31" fmla="*/ 218370 w 399172"/>
                  <a:gd name="connsiteY31" fmla="*/ 420594 h 597332"/>
                  <a:gd name="connsiteX32" fmla="*/ 180715 w 399172"/>
                  <a:gd name="connsiteY32" fmla="*/ 420594 h 597332"/>
                  <a:gd name="connsiteX33" fmla="*/ 152205 w 399172"/>
                  <a:gd name="connsiteY33" fmla="*/ 391584 h 597332"/>
                  <a:gd name="connsiteX34" fmla="*/ 152205 w 399172"/>
                  <a:gd name="connsiteY34" fmla="*/ 333027 h 597332"/>
                  <a:gd name="connsiteX35" fmla="*/ 154895 w 399172"/>
                  <a:gd name="connsiteY35" fmla="*/ 320670 h 597332"/>
                  <a:gd name="connsiteX36" fmla="*/ 310956 w 399172"/>
                  <a:gd name="connsiteY36" fmla="*/ 171382 h 597332"/>
                  <a:gd name="connsiteX37" fmla="*/ 311494 w 399172"/>
                  <a:gd name="connsiteY37" fmla="*/ 183198 h 597332"/>
                  <a:gd name="connsiteX38" fmla="*/ 199058 w 399172"/>
                  <a:gd name="connsiteY38" fmla="*/ 294908 h 597332"/>
                  <a:gd name="connsiteX39" fmla="*/ 87160 w 399172"/>
                  <a:gd name="connsiteY39" fmla="*/ 183198 h 597332"/>
                  <a:gd name="connsiteX40" fmla="*/ 87698 w 399172"/>
                  <a:gd name="connsiteY40" fmla="*/ 174067 h 597332"/>
                  <a:gd name="connsiteX41" fmla="*/ 147413 w 399172"/>
                  <a:gd name="connsiteY41" fmla="*/ 198236 h 597332"/>
                  <a:gd name="connsiteX42" fmla="*/ 247475 w 399172"/>
                  <a:gd name="connsiteY42" fmla="*/ 198236 h 597332"/>
                  <a:gd name="connsiteX43" fmla="*/ 158143 w 399172"/>
                  <a:gd name="connsiteY43" fmla="*/ 518 h 597332"/>
                  <a:gd name="connsiteX44" fmla="*/ 158143 w 399172"/>
                  <a:gd name="connsiteY44" fmla="*/ 51557 h 597332"/>
                  <a:gd name="connsiteX45" fmla="*/ 199563 w 399172"/>
                  <a:gd name="connsiteY45" fmla="*/ 104745 h 597332"/>
                  <a:gd name="connsiteX46" fmla="*/ 240983 w 399172"/>
                  <a:gd name="connsiteY46" fmla="*/ 51557 h 597332"/>
                  <a:gd name="connsiteX47" fmla="*/ 240983 w 399172"/>
                  <a:gd name="connsiteY47" fmla="*/ 518 h 597332"/>
                  <a:gd name="connsiteX48" fmla="*/ 322210 w 399172"/>
                  <a:gd name="connsiteY48" fmla="*/ 118176 h 597332"/>
                  <a:gd name="connsiteX49" fmla="*/ 329203 w 399172"/>
                  <a:gd name="connsiteY49" fmla="*/ 125161 h 597332"/>
                  <a:gd name="connsiteX50" fmla="*/ 322748 w 399172"/>
                  <a:gd name="connsiteY50" fmla="*/ 146651 h 597332"/>
                  <a:gd name="connsiteX51" fmla="*/ 248514 w 399172"/>
                  <a:gd name="connsiteY51" fmla="*/ 176737 h 597332"/>
                  <a:gd name="connsiteX52" fmla="*/ 150074 w 399172"/>
                  <a:gd name="connsiteY52" fmla="*/ 176737 h 597332"/>
                  <a:gd name="connsiteX53" fmla="*/ 75302 w 399172"/>
                  <a:gd name="connsiteY53" fmla="*/ 146651 h 597332"/>
                  <a:gd name="connsiteX54" fmla="*/ 68847 w 399172"/>
                  <a:gd name="connsiteY54" fmla="*/ 125161 h 597332"/>
                  <a:gd name="connsiteX55" fmla="*/ 76378 w 399172"/>
                  <a:gd name="connsiteY55" fmla="*/ 118176 h 597332"/>
                  <a:gd name="connsiteX56" fmla="*/ 158143 w 399172"/>
                  <a:gd name="connsiteY56" fmla="*/ 518 h 597332"/>
                  <a:gd name="connsiteX57" fmla="*/ 171641 w 399172"/>
                  <a:gd name="connsiteY57" fmla="*/ 0 h 597332"/>
                  <a:gd name="connsiteX58" fmla="*/ 199585 w 399172"/>
                  <a:gd name="connsiteY58" fmla="*/ 0 h 597332"/>
                  <a:gd name="connsiteX59" fmla="*/ 227530 w 399172"/>
                  <a:gd name="connsiteY59" fmla="*/ 0 h 597332"/>
                  <a:gd name="connsiteX60" fmla="*/ 227530 w 399172"/>
                  <a:gd name="connsiteY60" fmla="*/ 51587 h 597332"/>
                  <a:gd name="connsiteX61" fmla="*/ 199585 w 399172"/>
                  <a:gd name="connsiteY61" fmla="*/ 87591 h 597332"/>
                  <a:gd name="connsiteX62" fmla="*/ 171641 w 399172"/>
                  <a:gd name="connsiteY62" fmla="*/ 51050 h 597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99172" h="597332">
                    <a:moveTo>
                      <a:pt x="122116" y="334644"/>
                    </a:moveTo>
                    <a:lnTo>
                      <a:pt x="122116" y="391587"/>
                    </a:lnTo>
                    <a:cubicBezTo>
                      <a:pt x="122116" y="423818"/>
                      <a:pt x="148477" y="450678"/>
                      <a:pt x="180756" y="450678"/>
                    </a:cubicBezTo>
                    <a:lnTo>
                      <a:pt x="218415" y="450678"/>
                    </a:lnTo>
                    <a:cubicBezTo>
                      <a:pt x="250694" y="450678"/>
                      <a:pt x="277055" y="423818"/>
                      <a:pt x="277055" y="391587"/>
                    </a:cubicBezTo>
                    <a:lnTo>
                      <a:pt x="277055" y="334644"/>
                    </a:lnTo>
                    <a:cubicBezTo>
                      <a:pt x="296422" y="343776"/>
                      <a:pt x="309334" y="363653"/>
                      <a:pt x="309334" y="386215"/>
                    </a:cubicBezTo>
                    <a:lnTo>
                      <a:pt x="309334" y="586588"/>
                    </a:lnTo>
                    <a:cubicBezTo>
                      <a:pt x="268985" y="593572"/>
                      <a:pt x="231864" y="597332"/>
                      <a:pt x="199585" y="597332"/>
                    </a:cubicBezTo>
                    <a:cubicBezTo>
                      <a:pt x="167307" y="597332"/>
                      <a:pt x="130186" y="594646"/>
                      <a:pt x="89837" y="586588"/>
                    </a:cubicBezTo>
                    <a:lnTo>
                      <a:pt x="89837" y="386215"/>
                    </a:lnTo>
                    <a:cubicBezTo>
                      <a:pt x="89837" y="363653"/>
                      <a:pt x="102749" y="343776"/>
                      <a:pt x="122116" y="334644"/>
                    </a:cubicBezTo>
                    <a:close/>
                    <a:moveTo>
                      <a:pt x="290503" y="307261"/>
                    </a:moveTo>
                    <a:cubicBezTo>
                      <a:pt x="352907" y="322839"/>
                      <a:pt x="399172" y="378704"/>
                      <a:pt x="399172" y="446387"/>
                    </a:cubicBezTo>
                    <a:lnTo>
                      <a:pt x="399172" y="563490"/>
                    </a:lnTo>
                    <a:lnTo>
                      <a:pt x="391103" y="566713"/>
                    </a:lnTo>
                    <a:cubicBezTo>
                      <a:pt x="373888" y="571547"/>
                      <a:pt x="356673" y="576382"/>
                      <a:pt x="339996" y="580142"/>
                    </a:cubicBezTo>
                    <a:lnTo>
                      <a:pt x="339996" y="386225"/>
                    </a:lnTo>
                    <a:cubicBezTo>
                      <a:pt x="339996" y="351846"/>
                      <a:pt x="320091" y="321765"/>
                      <a:pt x="290503" y="307261"/>
                    </a:cubicBezTo>
                    <a:close/>
                    <a:moveTo>
                      <a:pt x="108669" y="307261"/>
                    </a:moveTo>
                    <a:cubicBezTo>
                      <a:pt x="79619" y="321763"/>
                      <a:pt x="59714" y="351841"/>
                      <a:pt x="59714" y="386216"/>
                    </a:cubicBezTo>
                    <a:lnTo>
                      <a:pt x="59714" y="578501"/>
                    </a:lnTo>
                    <a:cubicBezTo>
                      <a:pt x="43037" y="575278"/>
                      <a:pt x="25822" y="570982"/>
                      <a:pt x="8607" y="565073"/>
                    </a:cubicBezTo>
                    <a:lnTo>
                      <a:pt x="0" y="562925"/>
                    </a:lnTo>
                    <a:lnTo>
                      <a:pt x="0" y="445298"/>
                    </a:lnTo>
                    <a:cubicBezTo>
                      <a:pt x="0" y="378697"/>
                      <a:pt x="46265" y="322837"/>
                      <a:pt x="108669" y="307261"/>
                    </a:cubicBezTo>
                    <a:close/>
                    <a:moveTo>
                      <a:pt x="164577" y="302942"/>
                    </a:moveTo>
                    <a:lnTo>
                      <a:pt x="234508" y="302942"/>
                    </a:lnTo>
                    <a:lnTo>
                      <a:pt x="244190" y="320670"/>
                    </a:lnTo>
                    <a:cubicBezTo>
                      <a:pt x="246342" y="324431"/>
                      <a:pt x="246880" y="328729"/>
                      <a:pt x="246880" y="333027"/>
                    </a:cubicBezTo>
                    <a:lnTo>
                      <a:pt x="246880" y="391584"/>
                    </a:lnTo>
                    <a:cubicBezTo>
                      <a:pt x="246880" y="407701"/>
                      <a:pt x="233970" y="420594"/>
                      <a:pt x="218370" y="420594"/>
                    </a:cubicBezTo>
                    <a:lnTo>
                      <a:pt x="180715" y="420594"/>
                    </a:lnTo>
                    <a:cubicBezTo>
                      <a:pt x="165115" y="420594"/>
                      <a:pt x="152205" y="407701"/>
                      <a:pt x="152205" y="391584"/>
                    </a:cubicBezTo>
                    <a:lnTo>
                      <a:pt x="152205" y="333027"/>
                    </a:lnTo>
                    <a:cubicBezTo>
                      <a:pt x="152205" y="328729"/>
                      <a:pt x="152743" y="324968"/>
                      <a:pt x="154895" y="320670"/>
                    </a:cubicBezTo>
                    <a:close/>
                    <a:moveTo>
                      <a:pt x="310956" y="171382"/>
                    </a:moveTo>
                    <a:cubicBezTo>
                      <a:pt x="311494" y="174604"/>
                      <a:pt x="311494" y="178901"/>
                      <a:pt x="311494" y="183198"/>
                    </a:cubicBezTo>
                    <a:cubicBezTo>
                      <a:pt x="311494" y="244961"/>
                      <a:pt x="261463" y="294908"/>
                      <a:pt x="199058" y="294908"/>
                    </a:cubicBezTo>
                    <a:cubicBezTo>
                      <a:pt x="137191" y="294908"/>
                      <a:pt x="87160" y="244961"/>
                      <a:pt x="87160" y="183198"/>
                    </a:cubicBezTo>
                    <a:cubicBezTo>
                      <a:pt x="87160" y="180512"/>
                      <a:pt x="87698" y="176753"/>
                      <a:pt x="87698" y="174067"/>
                    </a:cubicBezTo>
                    <a:lnTo>
                      <a:pt x="147413" y="198236"/>
                    </a:lnTo>
                    <a:lnTo>
                      <a:pt x="247475" y="198236"/>
                    </a:lnTo>
                    <a:close/>
                    <a:moveTo>
                      <a:pt x="158143" y="518"/>
                    </a:moveTo>
                    <a:lnTo>
                      <a:pt x="158143" y="51557"/>
                    </a:lnTo>
                    <a:cubicBezTo>
                      <a:pt x="158143" y="81106"/>
                      <a:pt x="175356" y="104745"/>
                      <a:pt x="199563" y="104745"/>
                    </a:cubicBezTo>
                    <a:cubicBezTo>
                      <a:pt x="223770" y="104745"/>
                      <a:pt x="240983" y="80032"/>
                      <a:pt x="240983" y="51557"/>
                    </a:cubicBezTo>
                    <a:lnTo>
                      <a:pt x="240983" y="518"/>
                    </a:lnTo>
                    <a:cubicBezTo>
                      <a:pt x="285631" y="16636"/>
                      <a:pt x="317907" y="58004"/>
                      <a:pt x="322210" y="118176"/>
                    </a:cubicBezTo>
                    <a:lnTo>
                      <a:pt x="329203" y="125161"/>
                    </a:lnTo>
                    <a:lnTo>
                      <a:pt x="322748" y="146651"/>
                    </a:lnTo>
                    <a:lnTo>
                      <a:pt x="248514" y="176737"/>
                    </a:lnTo>
                    <a:lnTo>
                      <a:pt x="150074" y="176737"/>
                    </a:lnTo>
                    <a:lnTo>
                      <a:pt x="75302" y="146651"/>
                    </a:lnTo>
                    <a:lnTo>
                      <a:pt x="68847" y="125161"/>
                    </a:lnTo>
                    <a:lnTo>
                      <a:pt x="76378" y="118176"/>
                    </a:lnTo>
                    <a:cubicBezTo>
                      <a:pt x="81219" y="58004"/>
                      <a:pt x="113495" y="16636"/>
                      <a:pt x="158143" y="518"/>
                    </a:cubicBezTo>
                    <a:close/>
                    <a:moveTo>
                      <a:pt x="171641" y="0"/>
                    </a:moveTo>
                    <a:lnTo>
                      <a:pt x="199585" y="0"/>
                    </a:lnTo>
                    <a:lnTo>
                      <a:pt x="227530" y="0"/>
                    </a:lnTo>
                    <a:lnTo>
                      <a:pt x="227530" y="51587"/>
                    </a:lnTo>
                    <a:cubicBezTo>
                      <a:pt x="227530" y="70933"/>
                      <a:pt x="218394" y="87591"/>
                      <a:pt x="199585" y="87591"/>
                    </a:cubicBezTo>
                    <a:cubicBezTo>
                      <a:pt x="180777" y="87591"/>
                      <a:pt x="171641" y="70933"/>
                      <a:pt x="171641" y="51050"/>
                    </a:cubicBezTo>
                    <a:close/>
                  </a:path>
                </a:pathLst>
              </a:custGeom>
              <a:solidFill>
                <a:schemeClr val="accent1"/>
              </a:solidFill>
              <a:ln>
                <a:noFill/>
              </a:ln>
            </p:spPr>
          </p:sp>
          <p:sp>
            <p:nvSpPr>
              <p:cNvPr id="18" name="handy-man-worker-silhouette_33332"/>
              <p:cNvSpPr>
                <a:spLocks noChangeAspect="1"/>
              </p:cNvSpPr>
              <p:nvPr/>
            </p:nvSpPr>
            <p:spPr bwMode="auto">
              <a:xfrm>
                <a:off x="3806516" y="4962276"/>
                <a:ext cx="203713" cy="304843"/>
              </a:xfrm>
              <a:custGeom>
                <a:avLst/>
                <a:gdLst>
                  <a:gd name="connsiteX0" fmla="*/ 122116 w 399172"/>
                  <a:gd name="connsiteY0" fmla="*/ 334644 h 597332"/>
                  <a:gd name="connsiteX1" fmla="*/ 122116 w 399172"/>
                  <a:gd name="connsiteY1" fmla="*/ 391587 h 597332"/>
                  <a:gd name="connsiteX2" fmla="*/ 180756 w 399172"/>
                  <a:gd name="connsiteY2" fmla="*/ 450678 h 597332"/>
                  <a:gd name="connsiteX3" fmla="*/ 218415 w 399172"/>
                  <a:gd name="connsiteY3" fmla="*/ 450678 h 597332"/>
                  <a:gd name="connsiteX4" fmla="*/ 277055 w 399172"/>
                  <a:gd name="connsiteY4" fmla="*/ 391587 h 597332"/>
                  <a:gd name="connsiteX5" fmla="*/ 277055 w 399172"/>
                  <a:gd name="connsiteY5" fmla="*/ 334644 h 597332"/>
                  <a:gd name="connsiteX6" fmla="*/ 309334 w 399172"/>
                  <a:gd name="connsiteY6" fmla="*/ 386215 h 597332"/>
                  <a:gd name="connsiteX7" fmla="*/ 309334 w 399172"/>
                  <a:gd name="connsiteY7" fmla="*/ 586588 h 597332"/>
                  <a:gd name="connsiteX8" fmla="*/ 199585 w 399172"/>
                  <a:gd name="connsiteY8" fmla="*/ 597332 h 597332"/>
                  <a:gd name="connsiteX9" fmla="*/ 89837 w 399172"/>
                  <a:gd name="connsiteY9" fmla="*/ 586588 h 597332"/>
                  <a:gd name="connsiteX10" fmla="*/ 89837 w 399172"/>
                  <a:gd name="connsiteY10" fmla="*/ 386215 h 597332"/>
                  <a:gd name="connsiteX11" fmla="*/ 122116 w 399172"/>
                  <a:gd name="connsiteY11" fmla="*/ 334644 h 597332"/>
                  <a:gd name="connsiteX12" fmla="*/ 290503 w 399172"/>
                  <a:gd name="connsiteY12" fmla="*/ 307261 h 597332"/>
                  <a:gd name="connsiteX13" fmla="*/ 399172 w 399172"/>
                  <a:gd name="connsiteY13" fmla="*/ 446387 h 597332"/>
                  <a:gd name="connsiteX14" fmla="*/ 399172 w 399172"/>
                  <a:gd name="connsiteY14" fmla="*/ 563490 h 597332"/>
                  <a:gd name="connsiteX15" fmla="*/ 391103 w 399172"/>
                  <a:gd name="connsiteY15" fmla="*/ 566713 h 597332"/>
                  <a:gd name="connsiteX16" fmla="*/ 339996 w 399172"/>
                  <a:gd name="connsiteY16" fmla="*/ 580142 h 597332"/>
                  <a:gd name="connsiteX17" fmla="*/ 339996 w 399172"/>
                  <a:gd name="connsiteY17" fmla="*/ 386225 h 597332"/>
                  <a:gd name="connsiteX18" fmla="*/ 290503 w 399172"/>
                  <a:gd name="connsiteY18" fmla="*/ 307261 h 597332"/>
                  <a:gd name="connsiteX19" fmla="*/ 108669 w 399172"/>
                  <a:gd name="connsiteY19" fmla="*/ 307261 h 597332"/>
                  <a:gd name="connsiteX20" fmla="*/ 59714 w 399172"/>
                  <a:gd name="connsiteY20" fmla="*/ 386216 h 597332"/>
                  <a:gd name="connsiteX21" fmla="*/ 59714 w 399172"/>
                  <a:gd name="connsiteY21" fmla="*/ 578501 h 597332"/>
                  <a:gd name="connsiteX22" fmla="*/ 8607 w 399172"/>
                  <a:gd name="connsiteY22" fmla="*/ 565073 h 597332"/>
                  <a:gd name="connsiteX23" fmla="*/ 0 w 399172"/>
                  <a:gd name="connsiteY23" fmla="*/ 562925 h 597332"/>
                  <a:gd name="connsiteX24" fmla="*/ 0 w 399172"/>
                  <a:gd name="connsiteY24" fmla="*/ 445298 h 597332"/>
                  <a:gd name="connsiteX25" fmla="*/ 108669 w 399172"/>
                  <a:gd name="connsiteY25" fmla="*/ 307261 h 597332"/>
                  <a:gd name="connsiteX26" fmla="*/ 164577 w 399172"/>
                  <a:gd name="connsiteY26" fmla="*/ 302942 h 597332"/>
                  <a:gd name="connsiteX27" fmla="*/ 234508 w 399172"/>
                  <a:gd name="connsiteY27" fmla="*/ 302942 h 597332"/>
                  <a:gd name="connsiteX28" fmla="*/ 244190 w 399172"/>
                  <a:gd name="connsiteY28" fmla="*/ 320670 h 597332"/>
                  <a:gd name="connsiteX29" fmla="*/ 246880 w 399172"/>
                  <a:gd name="connsiteY29" fmla="*/ 333027 h 597332"/>
                  <a:gd name="connsiteX30" fmla="*/ 246880 w 399172"/>
                  <a:gd name="connsiteY30" fmla="*/ 391584 h 597332"/>
                  <a:gd name="connsiteX31" fmla="*/ 218370 w 399172"/>
                  <a:gd name="connsiteY31" fmla="*/ 420594 h 597332"/>
                  <a:gd name="connsiteX32" fmla="*/ 180715 w 399172"/>
                  <a:gd name="connsiteY32" fmla="*/ 420594 h 597332"/>
                  <a:gd name="connsiteX33" fmla="*/ 152205 w 399172"/>
                  <a:gd name="connsiteY33" fmla="*/ 391584 h 597332"/>
                  <a:gd name="connsiteX34" fmla="*/ 152205 w 399172"/>
                  <a:gd name="connsiteY34" fmla="*/ 333027 h 597332"/>
                  <a:gd name="connsiteX35" fmla="*/ 154895 w 399172"/>
                  <a:gd name="connsiteY35" fmla="*/ 320670 h 597332"/>
                  <a:gd name="connsiteX36" fmla="*/ 310956 w 399172"/>
                  <a:gd name="connsiteY36" fmla="*/ 171382 h 597332"/>
                  <a:gd name="connsiteX37" fmla="*/ 311494 w 399172"/>
                  <a:gd name="connsiteY37" fmla="*/ 183198 h 597332"/>
                  <a:gd name="connsiteX38" fmla="*/ 199058 w 399172"/>
                  <a:gd name="connsiteY38" fmla="*/ 294908 h 597332"/>
                  <a:gd name="connsiteX39" fmla="*/ 87160 w 399172"/>
                  <a:gd name="connsiteY39" fmla="*/ 183198 h 597332"/>
                  <a:gd name="connsiteX40" fmla="*/ 87698 w 399172"/>
                  <a:gd name="connsiteY40" fmla="*/ 174067 h 597332"/>
                  <a:gd name="connsiteX41" fmla="*/ 147413 w 399172"/>
                  <a:gd name="connsiteY41" fmla="*/ 198236 h 597332"/>
                  <a:gd name="connsiteX42" fmla="*/ 247475 w 399172"/>
                  <a:gd name="connsiteY42" fmla="*/ 198236 h 597332"/>
                  <a:gd name="connsiteX43" fmla="*/ 158143 w 399172"/>
                  <a:gd name="connsiteY43" fmla="*/ 518 h 597332"/>
                  <a:gd name="connsiteX44" fmla="*/ 158143 w 399172"/>
                  <a:gd name="connsiteY44" fmla="*/ 51557 h 597332"/>
                  <a:gd name="connsiteX45" fmla="*/ 199563 w 399172"/>
                  <a:gd name="connsiteY45" fmla="*/ 104745 h 597332"/>
                  <a:gd name="connsiteX46" fmla="*/ 240983 w 399172"/>
                  <a:gd name="connsiteY46" fmla="*/ 51557 h 597332"/>
                  <a:gd name="connsiteX47" fmla="*/ 240983 w 399172"/>
                  <a:gd name="connsiteY47" fmla="*/ 518 h 597332"/>
                  <a:gd name="connsiteX48" fmla="*/ 322210 w 399172"/>
                  <a:gd name="connsiteY48" fmla="*/ 118176 h 597332"/>
                  <a:gd name="connsiteX49" fmla="*/ 329203 w 399172"/>
                  <a:gd name="connsiteY49" fmla="*/ 125161 h 597332"/>
                  <a:gd name="connsiteX50" fmla="*/ 322748 w 399172"/>
                  <a:gd name="connsiteY50" fmla="*/ 146651 h 597332"/>
                  <a:gd name="connsiteX51" fmla="*/ 248514 w 399172"/>
                  <a:gd name="connsiteY51" fmla="*/ 176737 h 597332"/>
                  <a:gd name="connsiteX52" fmla="*/ 150074 w 399172"/>
                  <a:gd name="connsiteY52" fmla="*/ 176737 h 597332"/>
                  <a:gd name="connsiteX53" fmla="*/ 75302 w 399172"/>
                  <a:gd name="connsiteY53" fmla="*/ 146651 h 597332"/>
                  <a:gd name="connsiteX54" fmla="*/ 68847 w 399172"/>
                  <a:gd name="connsiteY54" fmla="*/ 125161 h 597332"/>
                  <a:gd name="connsiteX55" fmla="*/ 76378 w 399172"/>
                  <a:gd name="connsiteY55" fmla="*/ 118176 h 597332"/>
                  <a:gd name="connsiteX56" fmla="*/ 158143 w 399172"/>
                  <a:gd name="connsiteY56" fmla="*/ 518 h 597332"/>
                  <a:gd name="connsiteX57" fmla="*/ 171641 w 399172"/>
                  <a:gd name="connsiteY57" fmla="*/ 0 h 597332"/>
                  <a:gd name="connsiteX58" fmla="*/ 199585 w 399172"/>
                  <a:gd name="connsiteY58" fmla="*/ 0 h 597332"/>
                  <a:gd name="connsiteX59" fmla="*/ 227530 w 399172"/>
                  <a:gd name="connsiteY59" fmla="*/ 0 h 597332"/>
                  <a:gd name="connsiteX60" fmla="*/ 227530 w 399172"/>
                  <a:gd name="connsiteY60" fmla="*/ 51587 h 597332"/>
                  <a:gd name="connsiteX61" fmla="*/ 199585 w 399172"/>
                  <a:gd name="connsiteY61" fmla="*/ 87591 h 597332"/>
                  <a:gd name="connsiteX62" fmla="*/ 171641 w 399172"/>
                  <a:gd name="connsiteY62" fmla="*/ 51050 h 597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99172" h="597332">
                    <a:moveTo>
                      <a:pt x="122116" y="334644"/>
                    </a:moveTo>
                    <a:lnTo>
                      <a:pt x="122116" y="391587"/>
                    </a:lnTo>
                    <a:cubicBezTo>
                      <a:pt x="122116" y="423818"/>
                      <a:pt x="148477" y="450678"/>
                      <a:pt x="180756" y="450678"/>
                    </a:cubicBezTo>
                    <a:lnTo>
                      <a:pt x="218415" y="450678"/>
                    </a:lnTo>
                    <a:cubicBezTo>
                      <a:pt x="250694" y="450678"/>
                      <a:pt x="277055" y="423818"/>
                      <a:pt x="277055" y="391587"/>
                    </a:cubicBezTo>
                    <a:lnTo>
                      <a:pt x="277055" y="334644"/>
                    </a:lnTo>
                    <a:cubicBezTo>
                      <a:pt x="296422" y="343776"/>
                      <a:pt x="309334" y="363653"/>
                      <a:pt x="309334" y="386215"/>
                    </a:cubicBezTo>
                    <a:lnTo>
                      <a:pt x="309334" y="586588"/>
                    </a:lnTo>
                    <a:cubicBezTo>
                      <a:pt x="268985" y="593572"/>
                      <a:pt x="231864" y="597332"/>
                      <a:pt x="199585" y="597332"/>
                    </a:cubicBezTo>
                    <a:cubicBezTo>
                      <a:pt x="167307" y="597332"/>
                      <a:pt x="130186" y="594646"/>
                      <a:pt x="89837" y="586588"/>
                    </a:cubicBezTo>
                    <a:lnTo>
                      <a:pt x="89837" y="386215"/>
                    </a:lnTo>
                    <a:cubicBezTo>
                      <a:pt x="89837" y="363653"/>
                      <a:pt x="102749" y="343776"/>
                      <a:pt x="122116" y="334644"/>
                    </a:cubicBezTo>
                    <a:close/>
                    <a:moveTo>
                      <a:pt x="290503" y="307261"/>
                    </a:moveTo>
                    <a:cubicBezTo>
                      <a:pt x="352907" y="322839"/>
                      <a:pt x="399172" y="378704"/>
                      <a:pt x="399172" y="446387"/>
                    </a:cubicBezTo>
                    <a:lnTo>
                      <a:pt x="399172" y="563490"/>
                    </a:lnTo>
                    <a:lnTo>
                      <a:pt x="391103" y="566713"/>
                    </a:lnTo>
                    <a:cubicBezTo>
                      <a:pt x="373888" y="571547"/>
                      <a:pt x="356673" y="576382"/>
                      <a:pt x="339996" y="580142"/>
                    </a:cubicBezTo>
                    <a:lnTo>
                      <a:pt x="339996" y="386225"/>
                    </a:lnTo>
                    <a:cubicBezTo>
                      <a:pt x="339996" y="351846"/>
                      <a:pt x="320091" y="321765"/>
                      <a:pt x="290503" y="307261"/>
                    </a:cubicBezTo>
                    <a:close/>
                    <a:moveTo>
                      <a:pt x="108669" y="307261"/>
                    </a:moveTo>
                    <a:cubicBezTo>
                      <a:pt x="79619" y="321763"/>
                      <a:pt x="59714" y="351841"/>
                      <a:pt x="59714" y="386216"/>
                    </a:cubicBezTo>
                    <a:lnTo>
                      <a:pt x="59714" y="578501"/>
                    </a:lnTo>
                    <a:cubicBezTo>
                      <a:pt x="43037" y="575278"/>
                      <a:pt x="25822" y="570982"/>
                      <a:pt x="8607" y="565073"/>
                    </a:cubicBezTo>
                    <a:lnTo>
                      <a:pt x="0" y="562925"/>
                    </a:lnTo>
                    <a:lnTo>
                      <a:pt x="0" y="445298"/>
                    </a:lnTo>
                    <a:cubicBezTo>
                      <a:pt x="0" y="378697"/>
                      <a:pt x="46265" y="322837"/>
                      <a:pt x="108669" y="307261"/>
                    </a:cubicBezTo>
                    <a:close/>
                    <a:moveTo>
                      <a:pt x="164577" y="302942"/>
                    </a:moveTo>
                    <a:lnTo>
                      <a:pt x="234508" y="302942"/>
                    </a:lnTo>
                    <a:lnTo>
                      <a:pt x="244190" y="320670"/>
                    </a:lnTo>
                    <a:cubicBezTo>
                      <a:pt x="246342" y="324431"/>
                      <a:pt x="246880" y="328729"/>
                      <a:pt x="246880" y="333027"/>
                    </a:cubicBezTo>
                    <a:lnTo>
                      <a:pt x="246880" y="391584"/>
                    </a:lnTo>
                    <a:cubicBezTo>
                      <a:pt x="246880" y="407701"/>
                      <a:pt x="233970" y="420594"/>
                      <a:pt x="218370" y="420594"/>
                    </a:cubicBezTo>
                    <a:lnTo>
                      <a:pt x="180715" y="420594"/>
                    </a:lnTo>
                    <a:cubicBezTo>
                      <a:pt x="165115" y="420594"/>
                      <a:pt x="152205" y="407701"/>
                      <a:pt x="152205" y="391584"/>
                    </a:cubicBezTo>
                    <a:lnTo>
                      <a:pt x="152205" y="333027"/>
                    </a:lnTo>
                    <a:cubicBezTo>
                      <a:pt x="152205" y="328729"/>
                      <a:pt x="152743" y="324968"/>
                      <a:pt x="154895" y="320670"/>
                    </a:cubicBezTo>
                    <a:close/>
                    <a:moveTo>
                      <a:pt x="310956" y="171382"/>
                    </a:moveTo>
                    <a:cubicBezTo>
                      <a:pt x="311494" y="174604"/>
                      <a:pt x="311494" y="178901"/>
                      <a:pt x="311494" y="183198"/>
                    </a:cubicBezTo>
                    <a:cubicBezTo>
                      <a:pt x="311494" y="244961"/>
                      <a:pt x="261463" y="294908"/>
                      <a:pt x="199058" y="294908"/>
                    </a:cubicBezTo>
                    <a:cubicBezTo>
                      <a:pt x="137191" y="294908"/>
                      <a:pt x="87160" y="244961"/>
                      <a:pt x="87160" y="183198"/>
                    </a:cubicBezTo>
                    <a:cubicBezTo>
                      <a:pt x="87160" y="180512"/>
                      <a:pt x="87698" y="176753"/>
                      <a:pt x="87698" y="174067"/>
                    </a:cubicBezTo>
                    <a:lnTo>
                      <a:pt x="147413" y="198236"/>
                    </a:lnTo>
                    <a:lnTo>
                      <a:pt x="247475" y="198236"/>
                    </a:lnTo>
                    <a:close/>
                    <a:moveTo>
                      <a:pt x="158143" y="518"/>
                    </a:moveTo>
                    <a:lnTo>
                      <a:pt x="158143" y="51557"/>
                    </a:lnTo>
                    <a:cubicBezTo>
                      <a:pt x="158143" y="81106"/>
                      <a:pt x="175356" y="104745"/>
                      <a:pt x="199563" y="104745"/>
                    </a:cubicBezTo>
                    <a:cubicBezTo>
                      <a:pt x="223770" y="104745"/>
                      <a:pt x="240983" y="80032"/>
                      <a:pt x="240983" y="51557"/>
                    </a:cubicBezTo>
                    <a:lnTo>
                      <a:pt x="240983" y="518"/>
                    </a:lnTo>
                    <a:cubicBezTo>
                      <a:pt x="285631" y="16636"/>
                      <a:pt x="317907" y="58004"/>
                      <a:pt x="322210" y="118176"/>
                    </a:cubicBezTo>
                    <a:lnTo>
                      <a:pt x="329203" y="125161"/>
                    </a:lnTo>
                    <a:lnTo>
                      <a:pt x="322748" y="146651"/>
                    </a:lnTo>
                    <a:lnTo>
                      <a:pt x="248514" y="176737"/>
                    </a:lnTo>
                    <a:lnTo>
                      <a:pt x="150074" y="176737"/>
                    </a:lnTo>
                    <a:lnTo>
                      <a:pt x="75302" y="146651"/>
                    </a:lnTo>
                    <a:lnTo>
                      <a:pt x="68847" y="125161"/>
                    </a:lnTo>
                    <a:lnTo>
                      <a:pt x="76378" y="118176"/>
                    </a:lnTo>
                    <a:cubicBezTo>
                      <a:pt x="81219" y="58004"/>
                      <a:pt x="113495" y="16636"/>
                      <a:pt x="158143" y="518"/>
                    </a:cubicBezTo>
                    <a:close/>
                    <a:moveTo>
                      <a:pt x="171641" y="0"/>
                    </a:moveTo>
                    <a:lnTo>
                      <a:pt x="199585" y="0"/>
                    </a:lnTo>
                    <a:lnTo>
                      <a:pt x="227530" y="0"/>
                    </a:lnTo>
                    <a:lnTo>
                      <a:pt x="227530" y="51587"/>
                    </a:lnTo>
                    <a:cubicBezTo>
                      <a:pt x="227530" y="70933"/>
                      <a:pt x="218394" y="87591"/>
                      <a:pt x="199585" y="87591"/>
                    </a:cubicBezTo>
                    <a:cubicBezTo>
                      <a:pt x="180777" y="87591"/>
                      <a:pt x="171641" y="70933"/>
                      <a:pt x="171641" y="51050"/>
                    </a:cubicBezTo>
                    <a:close/>
                  </a:path>
                </a:pathLst>
              </a:custGeom>
              <a:solidFill>
                <a:schemeClr val="accent1"/>
              </a:solidFill>
              <a:ln>
                <a:noFill/>
              </a:ln>
            </p:spPr>
          </p:sp>
          <p:sp>
            <p:nvSpPr>
              <p:cNvPr id="19" name="handy-man-worker-silhouette_33332"/>
              <p:cNvSpPr>
                <a:spLocks noChangeAspect="1"/>
              </p:cNvSpPr>
              <p:nvPr/>
            </p:nvSpPr>
            <p:spPr bwMode="auto">
              <a:xfrm>
                <a:off x="1920142" y="2975954"/>
                <a:ext cx="203713" cy="304843"/>
              </a:xfrm>
              <a:custGeom>
                <a:avLst/>
                <a:gdLst>
                  <a:gd name="connsiteX0" fmla="*/ 122116 w 399172"/>
                  <a:gd name="connsiteY0" fmla="*/ 334644 h 597332"/>
                  <a:gd name="connsiteX1" fmla="*/ 122116 w 399172"/>
                  <a:gd name="connsiteY1" fmla="*/ 391587 h 597332"/>
                  <a:gd name="connsiteX2" fmla="*/ 180756 w 399172"/>
                  <a:gd name="connsiteY2" fmla="*/ 450678 h 597332"/>
                  <a:gd name="connsiteX3" fmla="*/ 218415 w 399172"/>
                  <a:gd name="connsiteY3" fmla="*/ 450678 h 597332"/>
                  <a:gd name="connsiteX4" fmla="*/ 277055 w 399172"/>
                  <a:gd name="connsiteY4" fmla="*/ 391587 h 597332"/>
                  <a:gd name="connsiteX5" fmla="*/ 277055 w 399172"/>
                  <a:gd name="connsiteY5" fmla="*/ 334644 h 597332"/>
                  <a:gd name="connsiteX6" fmla="*/ 309334 w 399172"/>
                  <a:gd name="connsiteY6" fmla="*/ 386215 h 597332"/>
                  <a:gd name="connsiteX7" fmla="*/ 309334 w 399172"/>
                  <a:gd name="connsiteY7" fmla="*/ 586588 h 597332"/>
                  <a:gd name="connsiteX8" fmla="*/ 199585 w 399172"/>
                  <a:gd name="connsiteY8" fmla="*/ 597332 h 597332"/>
                  <a:gd name="connsiteX9" fmla="*/ 89837 w 399172"/>
                  <a:gd name="connsiteY9" fmla="*/ 586588 h 597332"/>
                  <a:gd name="connsiteX10" fmla="*/ 89837 w 399172"/>
                  <a:gd name="connsiteY10" fmla="*/ 386215 h 597332"/>
                  <a:gd name="connsiteX11" fmla="*/ 122116 w 399172"/>
                  <a:gd name="connsiteY11" fmla="*/ 334644 h 597332"/>
                  <a:gd name="connsiteX12" fmla="*/ 290503 w 399172"/>
                  <a:gd name="connsiteY12" fmla="*/ 307261 h 597332"/>
                  <a:gd name="connsiteX13" fmla="*/ 399172 w 399172"/>
                  <a:gd name="connsiteY13" fmla="*/ 446387 h 597332"/>
                  <a:gd name="connsiteX14" fmla="*/ 399172 w 399172"/>
                  <a:gd name="connsiteY14" fmla="*/ 563490 h 597332"/>
                  <a:gd name="connsiteX15" fmla="*/ 391103 w 399172"/>
                  <a:gd name="connsiteY15" fmla="*/ 566713 h 597332"/>
                  <a:gd name="connsiteX16" fmla="*/ 339996 w 399172"/>
                  <a:gd name="connsiteY16" fmla="*/ 580142 h 597332"/>
                  <a:gd name="connsiteX17" fmla="*/ 339996 w 399172"/>
                  <a:gd name="connsiteY17" fmla="*/ 386225 h 597332"/>
                  <a:gd name="connsiteX18" fmla="*/ 290503 w 399172"/>
                  <a:gd name="connsiteY18" fmla="*/ 307261 h 597332"/>
                  <a:gd name="connsiteX19" fmla="*/ 108669 w 399172"/>
                  <a:gd name="connsiteY19" fmla="*/ 307261 h 597332"/>
                  <a:gd name="connsiteX20" fmla="*/ 59714 w 399172"/>
                  <a:gd name="connsiteY20" fmla="*/ 386216 h 597332"/>
                  <a:gd name="connsiteX21" fmla="*/ 59714 w 399172"/>
                  <a:gd name="connsiteY21" fmla="*/ 578501 h 597332"/>
                  <a:gd name="connsiteX22" fmla="*/ 8607 w 399172"/>
                  <a:gd name="connsiteY22" fmla="*/ 565073 h 597332"/>
                  <a:gd name="connsiteX23" fmla="*/ 0 w 399172"/>
                  <a:gd name="connsiteY23" fmla="*/ 562925 h 597332"/>
                  <a:gd name="connsiteX24" fmla="*/ 0 w 399172"/>
                  <a:gd name="connsiteY24" fmla="*/ 445298 h 597332"/>
                  <a:gd name="connsiteX25" fmla="*/ 108669 w 399172"/>
                  <a:gd name="connsiteY25" fmla="*/ 307261 h 597332"/>
                  <a:gd name="connsiteX26" fmla="*/ 164577 w 399172"/>
                  <a:gd name="connsiteY26" fmla="*/ 302942 h 597332"/>
                  <a:gd name="connsiteX27" fmla="*/ 234508 w 399172"/>
                  <a:gd name="connsiteY27" fmla="*/ 302942 h 597332"/>
                  <a:gd name="connsiteX28" fmla="*/ 244190 w 399172"/>
                  <a:gd name="connsiteY28" fmla="*/ 320670 h 597332"/>
                  <a:gd name="connsiteX29" fmla="*/ 246880 w 399172"/>
                  <a:gd name="connsiteY29" fmla="*/ 333027 h 597332"/>
                  <a:gd name="connsiteX30" fmla="*/ 246880 w 399172"/>
                  <a:gd name="connsiteY30" fmla="*/ 391584 h 597332"/>
                  <a:gd name="connsiteX31" fmla="*/ 218370 w 399172"/>
                  <a:gd name="connsiteY31" fmla="*/ 420594 h 597332"/>
                  <a:gd name="connsiteX32" fmla="*/ 180715 w 399172"/>
                  <a:gd name="connsiteY32" fmla="*/ 420594 h 597332"/>
                  <a:gd name="connsiteX33" fmla="*/ 152205 w 399172"/>
                  <a:gd name="connsiteY33" fmla="*/ 391584 h 597332"/>
                  <a:gd name="connsiteX34" fmla="*/ 152205 w 399172"/>
                  <a:gd name="connsiteY34" fmla="*/ 333027 h 597332"/>
                  <a:gd name="connsiteX35" fmla="*/ 154895 w 399172"/>
                  <a:gd name="connsiteY35" fmla="*/ 320670 h 597332"/>
                  <a:gd name="connsiteX36" fmla="*/ 310956 w 399172"/>
                  <a:gd name="connsiteY36" fmla="*/ 171382 h 597332"/>
                  <a:gd name="connsiteX37" fmla="*/ 311494 w 399172"/>
                  <a:gd name="connsiteY37" fmla="*/ 183198 h 597332"/>
                  <a:gd name="connsiteX38" fmla="*/ 199058 w 399172"/>
                  <a:gd name="connsiteY38" fmla="*/ 294908 h 597332"/>
                  <a:gd name="connsiteX39" fmla="*/ 87160 w 399172"/>
                  <a:gd name="connsiteY39" fmla="*/ 183198 h 597332"/>
                  <a:gd name="connsiteX40" fmla="*/ 87698 w 399172"/>
                  <a:gd name="connsiteY40" fmla="*/ 174067 h 597332"/>
                  <a:gd name="connsiteX41" fmla="*/ 147413 w 399172"/>
                  <a:gd name="connsiteY41" fmla="*/ 198236 h 597332"/>
                  <a:gd name="connsiteX42" fmla="*/ 247475 w 399172"/>
                  <a:gd name="connsiteY42" fmla="*/ 198236 h 597332"/>
                  <a:gd name="connsiteX43" fmla="*/ 158143 w 399172"/>
                  <a:gd name="connsiteY43" fmla="*/ 518 h 597332"/>
                  <a:gd name="connsiteX44" fmla="*/ 158143 w 399172"/>
                  <a:gd name="connsiteY44" fmla="*/ 51557 h 597332"/>
                  <a:gd name="connsiteX45" fmla="*/ 199563 w 399172"/>
                  <a:gd name="connsiteY45" fmla="*/ 104745 h 597332"/>
                  <a:gd name="connsiteX46" fmla="*/ 240983 w 399172"/>
                  <a:gd name="connsiteY46" fmla="*/ 51557 h 597332"/>
                  <a:gd name="connsiteX47" fmla="*/ 240983 w 399172"/>
                  <a:gd name="connsiteY47" fmla="*/ 518 h 597332"/>
                  <a:gd name="connsiteX48" fmla="*/ 322210 w 399172"/>
                  <a:gd name="connsiteY48" fmla="*/ 118176 h 597332"/>
                  <a:gd name="connsiteX49" fmla="*/ 329203 w 399172"/>
                  <a:gd name="connsiteY49" fmla="*/ 125161 h 597332"/>
                  <a:gd name="connsiteX50" fmla="*/ 322748 w 399172"/>
                  <a:gd name="connsiteY50" fmla="*/ 146651 h 597332"/>
                  <a:gd name="connsiteX51" fmla="*/ 248514 w 399172"/>
                  <a:gd name="connsiteY51" fmla="*/ 176737 h 597332"/>
                  <a:gd name="connsiteX52" fmla="*/ 150074 w 399172"/>
                  <a:gd name="connsiteY52" fmla="*/ 176737 h 597332"/>
                  <a:gd name="connsiteX53" fmla="*/ 75302 w 399172"/>
                  <a:gd name="connsiteY53" fmla="*/ 146651 h 597332"/>
                  <a:gd name="connsiteX54" fmla="*/ 68847 w 399172"/>
                  <a:gd name="connsiteY54" fmla="*/ 125161 h 597332"/>
                  <a:gd name="connsiteX55" fmla="*/ 76378 w 399172"/>
                  <a:gd name="connsiteY55" fmla="*/ 118176 h 597332"/>
                  <a:gd name="connsiteX56" fmla="*/ 158143 w 399172"/>
                  <a:gd name="connsiteY56" fmla="*/ 518 h 597332"/>
                  <a:gd name="connsiteX57" fmla="*/ 171641 w 399172"/>
                  <a:gd name="connsiteY57" fmla="*/ 0 h 597332"/>
                  <a:gd name="connsiteX58" fmla="*/ 199585 w 399172"/>
                  <a:gd name="connsiteY58" fmla="*/ 0 h 597332"/>
                  <a:gd name="connsiteX59" fmla="*/ 227530 w 399172"/>
                  <a:gd name="connsiteY59" fmla="*/ 0 h 597332"/>
                  <a:gd name="connsiteX60" fmla="*/ 227530 w 399172"/>
                  <a:gd name="connsiteY60" fmla="*/ 51587 h 597332"/>
                  <a:gd name="connsiteX61" fmla="*/ 199585 w 399172"/>
                  <a:gd name="connsiteY61" fmla="*/ 87591 h 597332"/>
                  <a:gd name="connsiteX62" fmla="*/ 171641 w 399172"/>
                  <a:gd name="connsiteY62" fmla="*/ 51050 h 597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99172" h="597332">
                    <a:moveTo>
                      <a:pt x="122116" y="334644"/>
                    </a:moveTo>
                    <a:lnTo>
                      <a:pt x="122116" y="391587"/>
                    </a:lnTo>
                    <a:cubicBezTo>
                      <a:pt x="122116" y="423818"/>
                      <a:pt x="148477" y="450678"/>
                      <a:pt x="180756" y="450678"/>
                    </a:cubicBezTo>
                    <a:lnTo>
                      <a:pt x="218415" y="450678"/>
                    </a:lnTo>
                    <a:cubicBezTo>
                      <a:pt x="250694" y="450678"/>
                      <a:pt x="277055" y="423818"/>
                      <a:pt x="277055" y="391587"/>
                    </a:cubicBezTo>
                    <a:lnTo>
                      <a:pt x="277055" y="334644"/>
                    </a:lnTo>
                    <a:cubicBezTo>
                      <a:pt x="296422" y="343776"/>
                      <a:pt x="309334" y="363653"/>
                      <a:pt x="309334" y="386215"/>
                    </a:cubicBezTo>
                    <a:lnTo>
                      <a:pt x="309334" y="586588"/>
                    </a:lnTo>
                    <a:cubicBezTo>
                      <a:pt x="268985" y="593572"/>
                      <a:pt x="231864" y="597332"/>
                      <a:pt x="199585" y="597332"/>
                    </a:cubicBezTo>
                    <a:cubicBezTo>
                      <a:pt x="167307" y="597332"/>
                      <a:pt x="130186" y="594646"/>
                      <a:pt x="89837" y="586588"/>
                    </a:cubicBezTo>
                    <a:lnTo>
                      <a:pt x="89837" y="386215"/>
                    </a:lnTo>
                    <a:cubicBezTo>
                      <a:pt x="89837" y="363653"/>
                      <a:pt x="102749" y="343776"/>
                      <a:pt x="122116" y="334644"/>
                    </a:cubicBezTo>
                    <a:close/>
                    <a:moveTo>
                      <a:pt x="290503" y="307261"/>
                    </a:moveTo>
                    <a:cubicBezTo>
                      <a:pt x="352907" y="322839"/>
                      <a:pt x="399172" y="378704"/>
                      <a:pt x="399172" y="446387"/>
                    </a:cubicBezTo>
                    <a:lnTo>
                      <a:pt x="399172" y="563490"/>
                    </a:lnTo>
                    <a:lnTo>
                      <a:pt x="391103" y="566713"/>
                    </a:lnTo>
                    <a:cubicBezTo>
                      <a:pt x="373888" y="571547"/>
                      <a:pt x="356673" y="576382"/>
                      <a:pt x="339996" y="580142"/>
                    </a:cubicBezTo>
                    <a:lnTo>
                      <a:pt x="339996" y="386225"/>
                    </a:lnTo>
                    <a:cubicBezTo>
                      <a:pt x="339996" y="351846"/>
                      <a:pt x="320091" y="321765"/>
                      <a:pt x="290503" y="307261"/>
                    </a:cubicBezTo>
                    <a:close/>
                    <a:moveTo>
                      <a:pt x="108669" y="307261"/>
                    </a:moveTo>
                    <a:cubicBezTo>
                      <a:pt x="79619" y="321763"/>
                      <a:pt x="59714" y="351841"/>
                      <a:pt x="59714" y="386216"/>
                    </a:cubicBezTo>
                    <a:lnTo>
                      <a:pt x="59714" y="578501"/>
                    </a:lnTo>
                    <a:cubicBezTo>
                      <a:pt x="43037" y="575278"/>
                      <a:pt x="25822" y="570982"/>
                      <a:pt x="8607" y="565073"/>
                    </a:cubicBezTo>
                    <a:lnTo>
                      <a:pt x="0" y="562925"/>
                    </a:lnTo>
                    <a:lnTo>
                      <a:pt x="0" y="445298"/>
                    </a:lnTo>
                    <a:cubicBezTo>
                      <a:pt x="0" y="378697"/>
                      <a:pt x="46265" y="322837"/>
                      <a:pt x="108669" y="307261"/>
                    </a:cubicBezTo>
                    <a:close/>
                    <a:moveTo>
                      <a:pt x="164577" y="302942"/>
                    </a:moveTo>
                    <a:lnTo>
                      <a:pt x="234508" y="302942"/>
                    </a:lnTo>
                    <a:lnTo>
                      <a:pt x="244190" y="320670"/>
                    </a:lnTo>
                    <a:cubicBezTo>
                      <a:pt x="246342" y="324431"/>
                      <a:pt x="246880" y="328729"/>
                      <a:pt x="246880" y="333027"/>
                    </a:cubicBezTo>
                    <a:lnTo>
                      <a:pt x="246880" y="391584"/>
                    </a:lnTo>
                    <a:cubicBezTo>
                      <a:pt x="246880" y="407701"/>
                      <a:pt x="233970" y="420594"/>
                      <a:pt x="218370" y="420594"/>
                    </a:cubicBezTo>
                    <a:lnTo>
                      <a:pt x="180715" y="420594"/>
                    </a:lnTo>
                    <a:cubicBezTo>
                      <a:pt x="165115" y="420594"/>
                      <a:pt x="152205" y="407701"/>
                      <a:pt x="152205" y="391584"/>
                    </a:cubicBezTo>
                    <a:lnTo>
                      <a:pt x="152205" y="333027"/>
                    </a:lnTo>
                    <a:cubicBezTo>
                      <a:pt x="152205" y="328729"/>
                      <a:pt x="152743" y="324968"/>
                      <a:pt x="154895" y="320670"/>
                    </a:cubicBezTo>
                    <a:close/>
                    <a:moveTo>
                      <a:pt x="310956" y="171382"/>
                    </a:moveTo>
                    <a:cubicBezTo>
                      <a:pt x="311494" y="174604"/>
                      <a:pt x="311494" y="178901"/>
                      <a:pt x="311494" y="183198"/>
                    </a:cubicBezTo>
                    <a:cubicBezTo>
                      <a:pt x="311494" y="244961"/>
                      <a:pt x="261463" y="294908"/>
                      <a:pt x="199058" y="294908"/>
                    </a:cubicBezTo>
                    <a:cubicBezTo>
                      <a:pt x="137191" y="294908"/>
                      <a:pt x="87160" y="244961"/>
                      <a:pt x="87160" y="183198"/>
                    </a:cubicBezTo>
                    <a:cubicBezTo>
                      <a:pt x="87160" y="180512"/>
                      <a:pt x="87698" y="176753"/>
                      <a:pt x="87698" y="174067"/>
                    </a:cubicBezTo>
                    <a:lnTo>
                      <a:pt x="147413" y="198236"/>
                    </a:lnTo>
                    <a:lnTo>
                      <a:pt x="247475" y="198236"/>
                    </a:lnTo>
                    <a:close/>
                    <a:moveTo>
                      <a:pt x="158143" y="518"/>
                    </a:moveTo>
                    <a:lnTo>
                      <a:pt x="158143" y="51557"/>
                    </a:lnTo>
                    <a:cubicBezTo>
                      <a:pt x="158143" y="81106"/>
                      <a:pt x="175356" y="104745"/>
                      <a:pt x="199563" y="104745"/>
                    </a:cubicBezTo>
                    <a:cubicBezTo>
                      <a:pt x="223770" y="104745"/>
                      <a:pt x="240983" y="80032"/>
                      <a:pt x="240983" y="51557"/>
                    </a:cubicBezTo>
                    <a:lnTo>
                      <a:pt x="240983" y="518"/>
                    </a:lnTo>
                    <a:cubicBezTo>
                      <a:pt x="285631" y="16636"/>
                      <a:pt x="317907" y="58004"/>
                      <a:pt x="322210" y="118176"/>
                    </a:cubicBezTo>
                    <a:lnTo>
                      <a:pt x="329203" y="125161"/>
                    </a:lnTo>
                    <a:lnTo>
                      <a:pt x="322748" y="146651"/>
                    </a:lnTo>
                    <a:lnTo>
                      <a:pt x="248514" y="176737"/>
                    </a:lnTo>
                    <a:lnTo>
                      <a:pt x="150074" y="176737"/>
                    </a:lnTo>
                    <a:lnTo>
                      <a:pt x="75302" y="146651"/>
                    </a:lnTo>
                    <a:lnTo>
                      <a:pt x="68847" y="125161"/>
                    </a:lnTo>
                    <a:lnTo>
                      <a:pt x="76378" y="118176"/>
                    </a:lnTo>
                    <a:cubicBezTo>
                      <a:pt x="81219" y="58004"/>
                      <a:pt x="113495" y="16636"/>
                      <a:pt x="158143" y="518"/>
                    </a:cubicBezTo>
                    <a:close/>
                    <a:moveTo>
                      <a:pt x="171641" y="0"/>
                    </a:moveTo>
                    <a:lnTo>
                      <a:pt x="199585" y="0"/>
                    </a:lnTo>
                    <a:lnTo>
                      <a:pt x="227530" y="0"/>
                    </a:lnTo>
                    <a:lnTo>
                      <a:pt x="227530" y="51587"/>
                    </a:lnTo>
                    <a:cubicBezTo>
                      <a:pt x="227530" y="70933"/>
                      <a:pt x="218394" y="87591"/>
                      <a:pt x="199585" y="87591"/>
                    </a:cubicBezTo>
                    <a:cubicBezTo>
                      <a:pt x="180777" y="87591"/>
                      <a:pt x="171641" y="70933"/>
                      <a:pt x="171641" y="51050"/>
                    </a:cubicBezTo>
                    <a:close/>
                  </a:path>
                </a:pathLst>
              </a:custGeom>
              <a:solidFill>
                <a:schemeClr val="accent1"/>
              </a:solidFill>
              <a:ln>
                <a:noFill/>
              </a:ln>
            </p:spPr>
          </p:sp>
        </p:grpSp>
        <p:sp>
          <p:nvSpPr>
            <p:cNvPr id="20" name="handy-man-worker-silhouette_33332"/>
            <p:cNvSpPr>
              <a:spLocks noChangeAspect="1"/>
            </p:cNvSpPr>
            <p:nvPr/>
          </p:nvSpPr>
          <p:spPr bwMode="auto">
            <a:xfrm>
              <a:off x="5067195" y="3407963"/>
              <a:ext cx="203713" cy="304843"/>
            </a:xfrm>
            <a:custGeom>
              <a:avLst/>
              <a:gdLst>
                <a:gd name="connsiteX0" fmla="*/ 122116 w 399172"/>
                <a:gd name="connsiteY0" fmla="*/ 334644 h 597332"/>
                <a:gd name="connsiteX1" fmla="*/ 122116 w 399172"/>
                <a:gd name="connsiteY1" fmla="*/ 391587 h 597332"/>
                <a:gd name="connsiteX2" fmla="*/ 180756 w 399172"/>
                <a:gd name="connsiteY2" fmla="*/ 450678 h 597332"/>
                <a:gd name="connsiteX3" fmla="*/ 218415 w 399172"/>
                <a:gd name="connsiteY3" fmla="*/ 450678 h 597332"/>
                <a:gd name="connsiteX4" fmla="*/ 277055 w 399172"/>
                <a:gd name="connsiteY4" fmla="*/ 391587 h 597332"/>
                <a:gd name="connsiteX5" fmla="*/ 277055 w 399172"/>
                <a:gd name="connsiteY5" fmla="*/ 334644 h 597332"/>
                <a:gd name="connsiteX6" fmla="*/ 309334 w 399172"/>
                <a:gd name="connsiteY6" fmla="*/ 386215 h 597332"/>
                <a:gd name="connsiteX7" fmla="*/ 309334 w 399172"/>
                <a:gd name="connsiteY7" fmla="*/ 586588 h 597332"/>
                <a:gd name="connsiteX8" fmla="*/ 199585 w 399172"/>
                <a:gd name="connsiteY8" fmla="*/ 597332 h 597332"/>
                <a:gd name="connsiteX9" fmla="*/ 89837 w 399172"/>
                <a:gd name="connsiteY9" fmla="*/ 586588 h 597332"/>
                <a:gd name="connsiteX10" fmla="*/ 89837 w 399172"/>
                <a:gd name="connsiteY10" fmla="*/ 386215 h 597332"/>
                <a:gd name="connsiteX11" fmla="*/ 122116 w 399172"/>
                <a:gd name="connsiteY11" fmla="*/ 334644 h 597332"/>
                <a:gd name="connsiteX12" fmla="*/ 290503 w 399172"/>
                <a:gd name="connsiteY12" fmla="*/ 307261 h 597332"/>
                <a:gd name="connsiteX13" fmla="*/ 399172 w 399172"/>
                <a:gd name="connsiteY13" fmla="*/ 446387 h 597332"/>
                <a:gd name="connsiteX14" fmla="*/ 399172 w 399172"/>
                <a:gd name="connsiteY14" fmla="*/ 563490 h 597332"/>
                <a:gd name="connsiteX15" fmla="*/ 391103 w 399172"/>
                <a:gd name="connsiteY15" fmla="*/ 566713 h 597332"/>
                <a:gd name="connsiteX16" fmla="*/ 339996 w 399172"/>
                <a:gd name="connsiteY16" fmla="*/ 580142 h 597332"/>
                <a:gd name="connsiteX17" fmla="*/ 339996 w 399172"/>
                <a:gd name="connsiteY17" fmla="*/ 386225 h 597332"/>
                <a:gd name="connsiteX18" fmla="*/ 290503 w 399172"/>
                <a:gd name="connsiteY18" fmla="*/ 307261 h 597332"/>
                <a:gd name="connsiteX19" fmla="*/ 108669 w 399172"/>
                <a:gd name="connsiteY19" fmla="*/ 307261 h 597332"/>
                <a:gd name="connsiteX20" fmla="*/ 59714 w 399172"/>
                <a:gd name="connsiteY20" fmla="*/ 386216 h 597332"/>
                <a:gd name="connsiteX21" fmla="*/ 59714 w 399172"/>
                <a:gd name="connsiteY21" fmla="*/ 578501 h 597332"/>
                <a:gd name="connsiteX22" fmla="*/ 8607 w 399172"/>
                <a:gd name="connsiteY22" fmla="*/ 565073 h 597332"/>
                <a:gd name="connsiteX23" fmla="*/ 0 w 399172"/>
                <a:gd name="connsiteY23" fmla="*/ 562925 h 597332"/>
                <a:gd name="connsiteX24" fmla="*/ 0 w 399172"/>
                <a:gd name="connsiteY24" fmla="*/ 445298 h 597332"/>
                <a:gd name="connsiteX25" fmla="*/ 108669 w 399172"/>
                <a:gd name="connsiteY25" fmla="*/ 307261 h 597332"/>
                <a:gd name="connsiteX26" fmla="*/ 164577 w 399172"/>
                <a:gd name="connsiteY26" fmla="*/ 302942 h 597332"/>
                <a:gd name="connsiteX27" fmla="*/ 234508 w 399172"/>
                <a:gd name="connsiteY27" fmla="*/ 302942 h 597332"/>
                <a:gd name="connsiteX28" fmla="*/ 244190 w 399172"/>
                <a:gd name="connsiteY28" fmla="*/ 320670 h 597332"/>
                <a:gd name="connsiteX29" fmla="*/ 246880 w 399172"/>
                <a:gd name="connsiteY29" fmla="*/ 333027 h 597332"/>
                <a:gd name="connsiteX30" fmla="*/ 246880 w 399172"/>
                <a:gd name="connsiteY30" fmla="*/ 391584 h 597332"/>
                <a:gd name="connsiteX31" fmla="*/ 218370 w 399172"/>
                <a:gd name="connsiteY31" fmla="*/ 420594 h 597332"/>
                <a:gd name="connsiteX32" fmla="*/ 180715 w 399172"/>
                <a:gd name="connsiteY32" fmla="*/ 420594 h 597332"/>
                <a:gd name="connsiteX33" fmla="*/ 152205 w 399172"/>
                <a:gd name="connsiteY33" fmla="*/ 391584 h 597332"/>
                <a:gd name="connsiteX34" fmla="*/ 152205 w 399172"/>
                <a:gd name="connsiteY34" fmla="*/ 333027 h 597332"/>
                <a:gd name="connsiteX35" fmla="*/ 154895 w 399172"/>
                <a:gd name="connsiteY35" fmla="*/ 320670 h 597332"/>
                <a:gd name="connsiteX36" fmla="*/ 310956 w 399172"/>
                <a:gd name="connsiteY36" fmla="*/ 171382 h 597332"/>
                <a:gd name="connsiteX37" fmla="*/ 311494 w 399172"/>
                <a:gd name="connsiteY37" fmla="*/ 183198 h 597332"/>
                <a:gd name="connsiteX38" fmla="*/ 199058 w 399172"/>
                <a:gd name="connsiteY38" fmla="*/ 294908 h 597332"/>
                <a:gd name="connsiteX39" fmla="*/ 87160 w 399172"/>
                <a:gd name="connsiteY39" fmla="*/ 183198 h 597332"/>
                <a:gd name="connsiteX40" fmla="*/ 87698 w 399172"/>
                <a:gd name="connsiteY40" fmla="*/ 174067 h 597332"/>
                <a:gd name="connsiteX41" fmla="*/ 147413 w 399172"/>
                <a:gd name="connsiteY41" fmla="*/ 198236 h 597332"/>
                <a:gd name="connsiteX42" fmla="*/ 247475 w 399172"/>
                <a:gd name="connsiteY42" fmla="*/ 198236 h 597332"/>
                <a:gd name="connsiteX43" fmla="*/ 158143 w 399172"/>
                <a:gd name="connsiteY43" fmla="*/ 518 h 597332"/>
                <a:gd name="connsiteX44" fmla="*/ 158143 w 399172"/>
                <a:gd name="connsiteY44" fmla="*/ 51557 h 597332"/>
                <a:gd name="connsiteX45" fmla="*/ 199563 w 399172"/>
                <a:gd name="connsiteY45" fmla="*/ 104745 h 597332"/>
                <a:gd name="connsiteX46" fmla="*/ 240983 w 399172"/>
                <a:gd name="connsiteY46" fmla="*/ 51557 h 597332"/>
                <a:gd name="connsiteX47" fmla="*/ 240983 w 399172"/>
                <a:gd name="connsiteY47" fmla="*/ 518 h 597332"/>
                <a:gd name="connsiteX48" fmla="*/ 322210 w 399172"/>
                <a:gd name="connsiteY48" fmla="*/ 118176 h 597332"/>
                <a:gd name="connsiteX49" fmla="*/ 329203 w 399172"/>
                <a:gd name="connsiteY49" fmla="*/ 125161 h 597332"/>
                <a:gd name="connsiteX50" fmla="*/ 322748 w 399172"/>
                <a:gd name="connsiteY50" fmla="*/ 146651 h 597332"/>
                <a:gd name="connsiteX51" fmla="*/ 248514 w 399172"/>
                <a:gd name="connsiteY51" fmla="*/ 176737 h 597332"/>
                <a:gd name="connsiteX52" fmla="*/ 150074 w 399172"/>
                <a:gd name="connsiteY52" fmla="*/ 176737 h 597332"/>
                <a:gd name="connsiteX53" fmla="*/ 75302 w 399172"/>
                <a:gd name="connsiteY53" fmla="*/ 146651 h 597332"/>
                <a:gd name="connsiteX54" fmla="*/ 68847 w 399172"/>
                <a:gd name="connsiteY54" fmla="*/ 125161 h 597332"/>
                <a:gd name="connsiteX55" fmla="*/ 76378 w 399172"/>
                <a:gd name="connsiteY55" fmla="*/ 118176 h 597332"/>
                <a:gd name="connsiteX56" fmla="*/ 158143 w 399172"/>
                <a:gd name="connsiteY56" fmla="*/ 518 h 597332"/>
                <a:gd name="connsiteX57" fmla="*/ 171641 w 399172"/>
                <a:gd name="connsiteY57" fmla="*/ 0 h 597332"/>
                <a:gd name="connsiteX58" fmla="*/ 199585 w 399172"/>
                <a:gd name="connsiteY58" fmla="*/ 0 h 597332"/>
                <a:gd name="connsiteX59" fmla="*/ 227530 w 399172"/>
                <a:gd name="connsiteY59" fmla="*/ 0 h 597332"/>
                <a:gd name="connsiteX60" fmla="*/ 227530 w 399172"/>
                <a:gd name="connsiteY60" fmla="*/ 51587 h 597332"/>
                <a:gd name="connsiteX61" fmla="*/ 199585 w 399172"/>
                <a:gd name="connsiteY61" fmla="*/ 87591 h 597332"/>
                <a:gd name="connsiteX62" fmla="*/ 171641 w 399172"/>
                <a:gd name="connsiteY62" fmla="*/ 51050 h 597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99172" h="597332">
                  <a:moveTo>
                    <a:pt x="122116" y="334644"/>
                  </a:moveTo>
                  <a:lnTo>
                    <a:pt x="122116" y="391587"/>
                  </a:lnTo>
                  <a:cubicBezTo>
                    <a:pt x="122116" y="423818"/>
                    <a:pt x="148477" y="450678"/>
                    <a:pt x="180756" y="450678"/>
                  </a:cubicBezTo>
                  <a:lnTo>
                    <a:pt x="218415" y="450678"/>
                  </a:lnTo>
                  <a:cubicBezTo>
                    <a:pt x="250694" y="450678"/>
                    <a:pt x="277055" y="423818"/>
                    <a:pt x="277055" y="391587"/>
                  </a:cubicBezTo>
                  <a:lnTo>
                    <a:pt x="277055" y="334644"/>
                  </a:lnTo>
                  <a:cubicBezTo>
                    <a:pt x="296422" y="343776"/>
                    <a:pt x="309334" y="363653"/>
                    <a:pt x="309334" y="386215"/>
                  </a:cubicBezTo>
                  <a:lnTo>
                    <a:pt x="309334" y="586588"/>
                  </a:lnTo>
                  <a:cubicBezTo>
                    <a:pt x="268985" y="593572"/>
                    <a:pt x="231864" y="597332"/>
                    <a:pt x="199585" y="597332"/>
                  </a:cubicBezTo>
                  <a:cubicBezTo>
                    <a:pt x="167307" y="597332"/>
                    <a:pt x="130186" y="594646"/>
                    <a:pt x="89837" y="586588"/>
                  </a:cubicBezTo>
                  <a:lnTo>
                    <a:pt x="89837" y="386215"/>
                  </a:lnTo>
                  <a:cubicBezTo>
                    <a:pt x="89837" y="363653"/>
                    <a:pt x="102749" y="343776"/>
                    <a:pt x="122116" y="334644"/>
                  </a:cubicBezTo>
                  <a:close/>
                  <a:moveTo>
                    <a:pt x="290503" y="307261"/>
                  </a:moveTo>
                  <a:cubicBezTo>
                    <a:pt x="352907" y="322839"/>
                    <a:pt x="399172" y="378704"/>
                    <a:pt x="399172" y="446387"/>
                  </a:cubicBezTo>
                  <a:lnTo>
                    <a:pt x="399172" y="563490"/>
                  </a:lnTo>
                  <a:lnTo>
                    <a:pt x="391103" y="566713"/>
                  </a:lnTo>
                  <a:cubicBezTo>
                    <a:pt x="373888" y="571547"/>
                    <a:pt x="356673" y="576382"/>
                    <a:pt x="339996" y="580142"/>
                  </a:cubicBezTo>
                  <a:lnTo>
                    <a:pt x="339996" y="386225"/>
                  </a:lnTo>
                  <a:cubicBezTo>
                    <a:pt x="339996" y="351846"/>
                    <a:pt x="320091" y="321765"/>
                    <a:pt x="290503" y="307261"/>
                  </a:cubicBezTo>
                  <a:close/>
                  <a:moveTo>
                    <a:pt x="108669" y="307261"/>
                  </a:moveTo>
                  <a:cubicBezTo>
                    <a:pt x="79619" y="321763"/>
                    <a:pt x="59714" y="351841"/>
                    <a:pt x="59714" y="386216"/>
                  </a:cubicBezTo>
                  <a:lnTo>
                    <a:pt x="59714" y="578501"/>
                  </a:lnTo>
                  <a:cubicBezTo>
                    <a:pt x="43037" y="575278"/>
                    <a:pt x="25822" y="570982"/>
                    <a:pt x="8607" y="565073"/>
                  </a:cubicBezTo>
                  <a:lnTo>
                    <a:pt x="0" y="562925"/>
                  </a:lnTo>
                  <a:lnTo>
                    <a:pt x="0" y="445298"/>
                  </a:lnTo>
                  <a:cubicBezTo>
                    <a:pt x="0" y="378697"/>
                    <a:pt x="46265" y="322837"/>
                    <a:pt x="108669" y="307261"/>
                  </a:cubicBezTo>
                  <a:close/>
                  <a:moveTo>
                    <a:pt x="164577" y="302942"/>
                  </a:moveTo>
                  <a:lnTo>
                    <a:pt x="234508" y="302942"/>
                  </a:lnTo>
                  <a:lnTo>
                    <a:pt x="244190" y="320670"/>
                  </a:lnTo>
                  <a:cubicBezTo>
                    <a:pt x="246342" y="324431"/>
                    <a:pt x="246880" y="328729"/>
                    <a:pt x="246880" y="333027"/>
                  </a:cubicBezTo>
                  <a:lnTo>
                    <a:pt x="246880" y="391584"/>
                  </a:lnTo>
                  <a:cubicBezTo>
                    <a:pt x="246880" y="407701"/>
                    <a:pt x="233970" y="420594"/>
                    <a:pt x="218370" y="420594"/>
                  </a:cubicBezTo>
                  <a:lnTo>
                    <a:pt x="180715" y="420594"/>
                  </a:lnTo>
                  <a:cubicBezTo>
                    <a:pt x="165115" y="420594"/>
                    <a:pt x="152205" y="407701"/>
                    <a:pt x="152205" y="391584"/>
                  </a:cubicBezTo>
                  <a:lnTo>
                    <a:pt x="152205" y="333027"/>
                  </a:lnTo>
                  <a:cubicBezTo>
                    <a:pt x="152205" y="328729"/>
                    <a:pt x="152743" y="324968"/>
                    <a:pt x="154895" y="320670"/>
                  </a:cubicBezTo>
                  <a:close/>
                  <a:moveTo>
                    <a:pt x="310956" y="171382"/>
                  </a:moveTo>
                  <a:cubicBezTo>
                    <a:pt x="311494" y="174604"/>
                    <a:pt x="311494" y="178901"/>
                    <a:pt x="311494" y="183198"/>
                  </a:cubicBezTo>
                  <a:cubicBezTo>
                    <a:pt x="311494" y="244961"/>
                    <a:pt x="261463" y="294908"/>
                    <a:pt x="199058" y="294908"/>
                  </a:cubicBezTo>
                  <a:cubicBezTo>
                    <a:pt x="137191" y="294908"/>
                    <a:pt x="87160" y="244961"/>
                    <a:pt x="87160" y="183198"/>
                  </a:cubicBezTo>
                  <a:cubicBezTo>
                    <a:pt x="87160" y="180512"/>
                    <a:pt x="87698" y="176753"/>
                    <a:pt x="87698" y="174067"/>
                  </a:cubicBezTo>
                  <a:lnTo>
                    <a:pt x="147413" y="198236"/>
                  </a:lnTo>
                  <a:lnTo>
                    <a:pt x="247475" y="198236"/>
                  </a:lnTo>
                  <a:close/>
                  <a:moveTo>
                    <a:pt x="158143" y="518"/>
                  </a:moveTo>
                  <a:lnTo>
                    <a:pt x="158143" y="51557"/>
                  </a:lnTo>
                  <a:cubicBezTo>
                    <a:pt x="158143" y="81106"/>
                    <a:pt x="175356" y="104745"/>
                    <a:pt x="199563" y="104745"/>
                  </a:cubicBezTo>
                  <a:cubicBezTo>
                    <a:pt x="223770" y="104745"/>
                    <a:pt x="240983" y="80032"/>
                    <a:pt x="240983" y="51557"/>
                  </a:cubicBezTo>
                  <a:lnTo>
                    <a:pt x="240983" y="518"/>
                  </a:lnTo>
                  <a:cubicBezTo>
                    <a:pt x="285631" y="16636"/>
                    <a:pt x="317907" y="58004"/>
                    <a:pt x="322210" y="118176"/>
                  </a:cubicBezTo>
                  <a:lnTo>
                    <a:pt x="329203" y="125161"/>
                  </a:lnTo>
                  <a:lnTo>
                    <a:pt x="322748" y="146651"/>
                  </a:lnTo>
                  <a:lnTo>
                    <a:pt x="248514" y="176737"/>
                  </a:lnTo>
                  <a:lnTo>
                    <a:pt x="150074" y="176737"/>
                  </a:lnTo>
                  <a:lnTo>
                    <a:pt x="75302" y="146651"/>
                  </a:lnTo>
                  <a:lnTo>
                    <a:pt x="68847" y="125161"/>
                  </a:lnTo>
                  <a:lnTo>
                    <a:pt x="76378" y="118176"/>
                  </a:lnTo>
                  <a:cubicBezTo>
                    <a:pt x="81219" y="58004"/>
                    <a:pt x="113495" y="16636"/>
                    <a:pt x="158143" y="518"/>
                  </a:cubicBezTo>
                  <a:close/>
                  <a:moveTo>
                    <a:pt x="171641" y="0"/>
                  </a:moveTo>
                  <a:lnTo>
                    <a:pt x="199585" y="0"/>
                  </a:lnTo>
                  <a:lnTo>
                    <a:pt x="227530" y="0"/>
                  </a:lnTo>
                  <a:lnTo>
                    <a:pt x="227530" y="51587"/>
                  </a:lnTo>
                  <a:cubicBezTo>
                    <a:pt x="227530" y="70933"/>
                    <a:pt x="218394" y="87591"/>
                    <a:pt x="199585" y="87591"/>
                  </a:cubicBezTo>
                  <a:cubicBezTo>
                    <a:pt x="180777" y="87591"/>
                    <a:pt x="171641" y="70933"/>
                    <a:pt x="171641" y="51050"/>
                  </a:cubicBezTo>
                  <a:close/>
                </a:path>
              </a:pathLst>
            </a:custGeom>
            <a:solidFill>
              <a:schemeClr val="accent1"/>
            </a:solidFill>
            <a:ln>
              <a:noFill/>
            </a:ln>
          </p:spPr>
        </p:sp>
        <p:sp>
          <p:nvSpPr>
            <p:cNvPr id="21" name="handy-man-worker-silhouette_33332"/>
            <p:cNvSpPr>
              <a:spLocks noChangeAspect="1"/>
            </p:cNvSpPr>
            <p:nvPr/>
          </p:nvSpPr>
          <p:spPr bwMode="auto">
            <a:xfrm>
              <a:off x="5270908" y="4168852"/>
              <a:ext cx="203713" cy="304843"/>
            </a:xfrm>
            <a:custGeom>
              <a:avLst/>
              <a:gdLst>
                <a:gd name="connsiteX0" fmla="*/ 122116 w 399172"/>
                <a:gd name="connsiteY0" fmla="*/ 334644 h 597332"/>
                <a:gd name="connsiteX1" fmla="*/ 122116 w 399172"/>
                <a:gd name="connsiteY1" fmla="*/ 391587 h 597332"/>
                <a:gd name="connsiteX2" fmla="*/ 180756 w 399172"/>
                <a:gd name="connsiteY2" fmla="*/ 450678 h 597332"/>
                <a:gd name="connsiteX3" fmla="*/ 218415 w 399172"/>
                <a:gd name="connsiteY3" fmla="*/ 450678 h 597332"/>
                <a:gd name="connsiteX4" fmla="*/ 277055 w 399172"/>
                <a:gd name="connsiteY4" fmla="*/ 391587 h 597332"/>
                <a:gd name="connsiteX5" fmla="*/ 277055 w 399172"/>
                <a:gd name="connsiteY5" fmla="*/ 334644 h 597332"/>
                <a:gd name="connsiteX6" fmla="*/ 309334 w 399172"/>
                <a:gd name="connsiteY6" fmla="*/ 386215 h 597332"/>
                <a:gd name="connsiteX7" fmla="*/ 309334 w 399172"/>
                <a:gd name="connsiteY7" fmla="*/ 586588 h 597332"/>
                <a:gd name="connsiteX8" fmla="*/ 199585 w 399172"/>
                <a:gd name="connsiteY8" fmla="*/ 597332 h 597332"/>
                <a:gd name="connsiteX9" fmla="*/ 89837 w 399172"/>
                <a:gd name="connsiteY9" fmla="*/ 586588 h 597332"/>
                <a:gd name="connsiteX10" fmla="*/ 89837 w 399172"/>
                <a:gd name="connsiteY10" fmla="*/ 386215 h 597332"/>
                <a:gd name="connsiteX11" fmla="*/ 122116 w 399172"/>
                <a:gd name="connsiteY11" fmla="*/ 334644 h 597332"/>
                <a:gd name="connsiteX12" fmla="*/ 290503 w 399172"/>
                <a:gd name="connsiteY12" fmla="*/ 307261 h 597332"/>
                <a:gd name="connsiteX13" fmla="*/ 399172 w 399172"/>
                <a:gd name="connsiteY13" fmla="*/ 446387 h 597332"/>
                <a:gd name="connsiteX14" fmla="*/ 399172 w 399172"/>
                <a:gd name="connsiteY14" fmla="*/ 563490 h 597332"/>
                <a:gd name="connsiteX15" fmla="*/ 391103 w 399172"/>
                <a:gd name="connsiteY15" fmla="*/ 566713 h 597332"/>
                <a:gd name="connsiteX16" fmla="*/ 339996 w 399172"/>
                <a:gd name="connsiteY16" fmla="*/ 580142 h 597332"/>
                <a:gd name="connsiteX17" fmla="*/ 339996 w 399172"/>
                <a:gd name="connsiteY17" fmla="*/ 386225 h 597332"/>
                <a:gd name="connsiteX18" fmla="*/ 290503 w 399172"/>
                <a:gd name="connsiteY18" fmla="*/ 307261 h 597332"/>
                <a:gd name="connsiteX19" fmla="*/ 108669 w 399172"/>
                <a:gd name="connsiteY19" fmla="*/ 307261 h 597332"/>
                <a:gd name="connsiteX20" fmla="*/ 59714 w 399172"/>
                <a:gd name="connsiteY20" fmla="*/ 386216 h 597332"/>
                <a:gd name="connsiteX21" fmla="*/ 59714 w 399172"/>
                <a:gd name="connsiteY21" fmla="*/ 578501 h 597332"/>
                <a:gd name="connsiteX22" fmla="*/ 8607 w 399172"/>
                <a:gd name="connsiteY22" fmla="*/ 565073 h 597332"/>
                <a:gd name="connsiteX23" fmla="*/ 0 w 399172"/>
                <a:gd name="connsiteY23" fmla="*/ 562925 h 597332"/>
                <a:gd name="connsiteX24" fmla="*/ 0 w 399172"/>
                <a:gd name="connsiteY24" fmla="*/ 445298 h 597332"/>
                <a:gd name="connsiteX25" fmla="*/ 108669 w 399172"/>
                <a:gd name="connsiteY25" fmla="*/ 307261 h 597332"/>
                <a:gd name="connsiteX26" fmla="*/ 164577 w 399172"/>
                <a:gd name="connsiteY26" fmla="*/ 302942 h 597332"/>
                <a:gd name="connsiteX27" fmla="*/ 234508 w 399172"/>
                <a:gd name="connsiteY27" fmla="*/ 302942 h 597332"/>
                <a:gd name="connsiteX28" fmla="*/ 244190 w 399172"/>
                <a:gd name="connsiteY28" fmla="*/ 320670 h 597332"/>
                <a:gd name="connsiteX29" fmla="*/ 246880 w 399172"/>
                <a:gd name="connsiteY29" fmla="*/ 333027 h 597332"/>
                <a:gd name="connsiteX30" fmla="*/ 246880 w 399172"/>
                <a:gd name="connsiteY30" fmla="*/ 391584 h 597332"/>
                <a:gd name="connsiteX31" fmla="*/ 218370 w 399172"/>
                <a:gd name="connsiteY31" fmla="*/ 420594 h 597332"/>
                <a:gd name="connsiteX32" fmla="*/ 180715 w 399172"/>
                <a:gd name="connsiteY32" fmla="*/ 420594 h 597332"/>
                <a:gd name="connsiteX33" fmla="*/ 152205 w 399172"/>
                <a:gd name="connsiteY33" fmla="*/ 391584 h 597332"/>
                <a:gd name="connsiteX34" fmla="*/ 152205 w 399172"/>
                <a:gd name="connsiteY34" fmla="*/ 333027 h 597332"/>
                <a:gd name="connsiteX35" fmla="*/ 154895 w 399172"/>
                <a:gd name="connsiteY35" fmla="*/ 320670 h 597332"/>
                <a:gd name="connsiteX36" fmla="*/ 310956 w 399172"/>
                <a:gd name="connsiteY36" fmla="*/ 171382 h 597332"/>
                <a:gd name="connsiteX37" fmla="*/ 311494 w 399172"/>
                <a:gd name="connsiteY37" fmla="*/ 183198 h 597332"/>
                <a:gd name="connsiteX38" fmla="*/ 199058 w 399172"/>
                <a:gd name="connsiteY38" fmla="*/ 294908 h 597332"/>
                <a:gd name="connsiteX39" fmla="*/ 87160 w 399172"/>
                <a:gd name="connsiteY39" fmla="*/ 183198 h 597332"/>
                <a:gd name="connsiteX40" fmla="*/ 87698 w 399172"/>
                <a:gd name="connsiteY40" fmla="*/ 174067 h 597332"/>
                <a:gd name="connsiteX41" fmla="*/ 147413 w 399172"/>
                <a:gd name="connsiteY41" fmla="*/ 198236 h 597332"/>
                <a:gd name="connsiteX42" fmla="*/ 247475 w 399172"/>
                <a:gd name="connsiteY42" fmla="*/ 198236 h 597332"/>
                <a:gd name="connsiteX43" fmla="*/ 158143 w 399172"/>
                <a:gd name="connsiteY43" fmla="*/ 518 h 597332"/>
                <a:gd name="connsiteX44" fmla="*/ 158143 w 399172"/>
                <a:gd name="connsiteY44" fmla="*/ 51557 h 597332"/>
                <a:gd name="connsiteX45" fmla="*/ 199563 w 399172"/>
                <a:gd name="connsiteY45" fmla="*/ 104745 h 597332"/>
                <a:gd name="connsiteX46" fmla="*/ 240983 w 399172"/>
                <a:gd name="connsiteY46" fmla="*/ 51557 h 597332"/>
                <a:gd name="connsiteX47" fmla="*/ 240983 w 399172"/>
                <a:gd name="connsiteY47" fmla="*/ 518 h 597332"/>
                <a:gd name="connsiteX48" fmla="*/ 322210 w 399172"/>
                <a:gd name="connsiteY48" fmla="*/ 118176 h 597332"/>
                <a:gd name="connsiteX49" fmla="*/ 329203 w 399172"/>
                <a:gd name="connsiteY49" fmla="*/ 125161 h 597332"/>
                <a:gd name="connsiteX50" fmla="*/ 322748 w 399172"/>
                <a:gd name="connsiteY50" fmla="*/ 146651 h 597332"/>
                <a:gd name="connsiteX51" fmla="*/ 248514 w 399172"/>
                <a:gd name="connsiteY51" fmla="*/ 176737 h 597332"/>
                <a:gd name="connsiteX52" fmla="*/ 150074 w 399172"/>
                <a:gd name="connsiteY52" fmla="*/ 176737 h 597332"/>
                <a:gd name="connsiteX53" fmla="*/ 75302 w 399172"/>
                <a:gd name="connsiteY53" fmla="*/ 146651 h 597332"/>
                <a:gd name="connsiteX54" fmla="*/ 68847 w 399172"/>
                <a:gd name="connsiteY54" fmla="*/ 125161 h 597332"/>
                <a:gd name="connsiteX55" fmla="*/ 76378 w 399172"/>
                <a:gd name="connsiteY55" fmla="*/ 118176 h 597332"/>
                <a:gd name="connsiteX56" fmla="*/ 158143 w 399172"/>
                <a:gd name="connsiteY56" fmla="*/ 518 h 597332"/>
                <a:gd name="connsiteX57" fmla="*/ 171641 w 399172"/>
                <a:gd name="connsiteY57" fmla="*/ 0 h 597332"/>
                <a:gd name="connsiteX58" fmla="*/ 199585 w 399172"/>
                <a:gd name="connsiteY58" fmla="*/ 0 h 597332"/>
                <a:gd name="connsiteX59" fmla="*/ 227530 w 399172"/>
                <a:gd name="connsiteY59" fmla="*/ 0 h 597332"/>
                <a:gd name="connsiteX60" fmla="*/ 227530 w 399172"/>
                <a:gd name="connsiteY60" fmla="*/ 51587 h 597332"/>
                <a:gd name="connsiteX61" fmla="*/ 199585 w 399172"/>
                <a:gd name="connsiteY61" fmla="*/ 87591 h 597332"/>
                <a:gd name="connsiteX62" fmla="*/ 171641 w 399172"/>
                <a:gd name="connsiteY62" fmla="*/ 51050 h 597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99172" h="597332">
                  <a:moveTo>
                    <a:pt x="122116" y="334644"/>
                  </a:moveTo>
                  <a:lnTo>
                    <a:pt x="122116" y="391587"/>
                  </a:lnTo>
                  <a:cubicBezTo>
                    <a:pt x="122116" y="423818"/>
                    <a:pt x="148477" y="450678"/>
                    <a:pt x="180756" y="450678"/>
                  </a:cubicBezTo>
                  <a:lnTo>
                    <a:pt x="218415" y="450678"/>
                  </a:lnTo>
                  <a:cubicBezTo>
                    <a:pt x="250694" y="450678"/>
                    <a:pt x="277055" y="423818"/>
                    <a:pt x="277055" y="391587"/>
                  </a:cubicBezTo>
                  <a:lnTo>
                    <a:pt x="277055" y="334644"/>
                  </a:lnTo>
                  <a:cubicBezTo>
                    <a:pt x="296422" y="343776"/>
                    <a:pt x="309334" y="363653"/>
                    <a:pt x="309334" y="386215"/>
                  </a:cubicBezTo>
                  <a:lnTo>
                    <a:pt x="309334" y="586588"/>
                  </a:lnTo>
                  <a:cubicBezTo>
                    <a:pt x="268985" y="593572"/>
                    <a:pt x="231864" y="597332"/>
                    <a:pt x="199585" y="597332"/>
                  </a:cubicBezTo>
                  <a:cubicBezTo>
                    <a:pt x="167307" y="597332"/>
                    <a:pt x="130186" y="594646"/>
                    <a:pt x="89837" y="586588"/>
                  </a:cubicBezTo>
                  <a:lnTo>
                    <a:pt x="89837" y="386215"/>
                  </a:lnTo>
                  <a:cubicBezTo>
                    <a:pt x="89837" y="363653"/>
                    <a:pt x="102749" y="343776"/>
                    <a:pt x="122116" y="334644"/>
                  </a:cubicBezTo>
                  <a:close/>
                  <a:moveTo>
                    <a:pt x="290503" y="307261"/>
                  </a:moveTo>
                  <a:cubicBezTo>
                    <a:pt x="352907" y="322839"/>
                    <a:pt x="399172" y="378704"/>
                    <a:pt x="399172" y="446387"/>
                  </a:cubicBezTo>
                  <a:lnTo>
                    <a:pt x="399172" y="563490"/>
                  </a:lnTo>
                  <a:lnTo>
                    <a:pt x="391103" y="566713"/>
                  </a:lnTo>
                  <a:cubicBezTo>
                    <a:pt x="373888" y="571547"/>
                    <a:pt x="356673" y="576382"/>
                    <a:pt x="339996" y="580142"/>
                  </a:cubicBezTo>
                  <a:lnTo>
                    <a:pt x="339996" y="386225"/>
                  </a:lnTo>
                  <a:cubicBezTo>
                    <a:pt x="339996" y="351846"/>
                    <a:pt x="320091" y="321765"/>
                    <a:pt x="290503" y="307261"/>
                  </a:cubicBezTo>
                  <a:close/>
                  <a:moveTo>
                    <a:pt x="108669" y="307261"/>
                  </a:moveTo>
                  <a:cubicBezTo>
                    <a:pt x="79619" y="321763"/>
                    <a:pt x="59714" y="351841"/>
                    <a:pt x="59714" y="386216"/>
                  </a:cubicBezTo>
                  <a:lnTo>
                    <a:pt x="59714" y="578501"/>
                  </a:lnTo>
                  <a:cubicBezTo>
                    <a:pt x="43037" y="575278"/>
                    <a:pt x="25822" y="570982"/>
                    <a:pt x="8607" y="565073"/>
                  </a:cubicBezTo>
                  <a:lnTo>
                    <a:pt x="0" y="562925"/>
                  </a:lnTo>
                  <a:lnTo>
                    <a:pt x="0" y="445298"/>
                  </a:lnTo>
                  <a:cubicBezTo>
                    <a:pt x="0" y="378697"/>
                    <a:pt x="46265" y="322837"/>
                    <a:pt x="108669" y="307261"/>
                  </a:cubicBezTo>
                  <a:close/>
                  <a:moveTo>
                    <a:pt x="164577" y="302942"/>
                  </a:moveTo>
                  <a:lnTo>
                    <a:pt x="234508" y="302942"/>
                  </a:lnTo>
                  <a:lnTo>
                    <a:pt x="244190" y="320670"/>
                  </a:lnTo>
                  <a:cubicBezTo>
                    <a:pt x="246342" y="324431"/>
                    <a:pt x="246880" y="328729"/>
                    <a:pt x="246880" y="333027"/>
                  </a:cubicBezTo>
                  <a:lnTo>
                    <a:pt x="246880" y="391584"/>
                  </a:lnTo>
                  <a:cubicBezTo>
                    <a:pt x="246880" y="407701"/>
                    <a:pt x="233970" y="420594"/>
                    <a:pt x="218370" y="420594"/>
                  </a:cubicBezTo>
                  <a:lnTo>
                    <a:pt x="180715" y="420594"/>
                  </a:lnTo>
                  <a:cubicBezTo>
                    <a:pt x="165115" y="420594"/>
                    <a:pt x="152205" y="407701"/>
                    <a:pt x="152205" y="391584"/>
                  </a:cubicBezTo>
                  <a:lnTo>
                    <a:pt x="152205" y="333027"/>
                  </a:lnTo>
                  <a:cubicBezTo>
                    <a:pt x="152205" y="328729"/>
                    <a:pt x="152743" y="324968"/>
                    <a:pt x="154895" y="320670"/>
                  </a:cubicBezTo>
                  <a:close/>
                  <a:moveTo>
                    <a:pt x="310956" y="171382"/>
                  </a:moveTo>
                  <a:cubicBezTo>
                    <a:pt x="311494" y="174604"/>
                    <a:pt x="311494" y="178901"/>
                    <a:pt x="311494" y="183198"/>
                  </a:cubicBezTo>
                  <a:cubicBezTo>
                    <a:pt x="311494" y="244961"/>
                    <a:pt x="261463" y="294908"/>
                    <a:pt x="199058" y="294908"/>
                  </a:cubicBezTo>
                  <a:cubicBezTo>
                    <a:pt x="137191" y="294908"/>
                    <a:pt x="87160" y="244961"/>
                    <a:pt x="87160" y="183198"/>
                  </a:cubicBezTo>
                  <a:cubicBezTo>
                    <a:pt x="87160" y="180512"/>
                    <a:pt x="87698" y="176753"/>
                    <a:pt x="87698" y="174067"/>
                  </a:cubicBezTo>
                  <a:lnTo>
                    <a:pt x="147413" y="198236"/>
                  </a:lnTo>
                  <a:lnTo>
                    <a:pt x="247475" y="198236"/>
                  </a:lnTo>
                  <a:close/>
                  <a:moveTo>
                    <a:pt x="158143" y="518"/>
                  </a:moveTo>
                  <a:lnTo>
                    <a:pt x="158143" y="51557"/>
                  </a:lnTo>
                  <a:cubicBezTo>
                    <a:pt x="158143" y="81106"/>
                    <a:pt x="175356" y="104745"/>
                    <a:pt x="199563" y="104745"/>
                  </a:cubicBezTo>
                  <a:cubicBezTo>
                    <a:pt x="223770" y="104745"/>
                    <a:pt x="240983" y="80032"/>
                    <a:pt x="240983" y="51557"/>
                  </a:cubicBezTo>
                  <a:lnTo>
                    <a:pt x="240983" y="518"/>
                  </a:lnTo>
                  <a:cubicBezTo>
                    <a:pt x="285631" y="16636"/>
                    <a:pt x="317907" y="58004"/>
                    <a:pt x="322210" y="118176"/>
                  </a:cubicBezTo>
                  <a:lnTo>
                    <a:pt x="329203" y="125161"/>
                  </a:lnTo>
                  <a:lnTo>
                    <a:pt x="322748" y="146651"/>
                  </a:lnTo>
                  <a:lnTo>
                    <a:pt x="248514" y="176737"/>
                  </a:lnTo>
                  <a:lnTo>
                    <a:pt x="150074" y="176737"/>
                  </a:lnTo>
                  <a:lnTo>
                    <a:pt x="75302" y="146651"/>
                  </a:lnTo>
                  <a:lnTo>
                    <a:pt x="68847" y="125161"/>
                  </a:lnTo>
                  <a:lnTo>
                    <a:pt x="76378" y="118176"/>
                  </a:lnTo>
                  <a:cubicBezTo>
                    <a:pt x="81219" y="58004"/>
                    <a:pt x="113495" y="16636"/>
                    <a:pt x="158143" y="518"/>
                  </a:cubicBezTo>
                  <a:close/>
                  <a:moveTo>
                    <a:pt x="171641" y="0"/>
                  </a:moveTo>
                  <a:lnTo>
                    <a:pt x="199585" y="0"/>
                  </a:lnTo>
                  <a:lnTo>
                    <a:pt x="227530" y="0"/>
                  </a:lnTo>
                  <a:lnTo>
                    <a:pt x="227530" y="51587"/>
                  </a:lnTo>
                  <a:cubicBezTo>
                    <a:pt x="227530" y="70933"/>
                    <a:pt x="218394" y="87591"/>
                    <a:pt x="199585" y="87591"/>
                  </a:cubicBezTo>
                  <a:cubicBezTo>
                    <a:pt x="180777" y="87591"/>
                    <a:pt x="171641" y="70933"/>
                    <a:pt x="171641" y="51050"/>
                  </a:cubicBezTo>
                  <a:close/>
                </a:path>
              </a:pathLst>
            </a:custGeom>
            <a:solidFill>
              <a:schemeClr val="accent1"/>
            </a:solidFill>
            <a:ln>
              <a:noFill/>
            </a:ln>
          </p:spPr>
        </p:sp>
        <p:sp>
          <p:nvSpPr>
            <p:cNvPr id="22" name="handy-man-worker-silhouette_33332"/>
            <p:cNvSpPr>
              <a:spLocks noChangeAspect="1"/>
            </p:cNvSpPr>
            <p:nvPr/>
          </p:nvSpPr>
          <p:spPr bwMode="auto">
            <a:xfrm>
              <a:off x="5231659" y="2080227"/>
              <a:ext cx="203713" cy="304843"/>
            </a:xfrm>
            <a:custGeom>
              <a:avLst/>
              <a:gdLst>
                <a:gd name="connsiteX0" fmla="*/ 122116 w 399172"/>
                <a:gd name="connsiteY0" fmla="*/ 334644 h 597332"/>
                <a:gd name="connsiteX1" fmla="*/ 122116 w 399172"/>
                <a:gd name="connsiteY1" fmla="*/ 391587 h 597332"/>
                <a:gd name="connsiteX2" fmla="*/ 180756 w 399172"/>
                <a:gd name="connsiteY2" fmla="*/ 450678 h 597332"/>
                <a:gd name="connsiteX3" fmla="*/ 218415 w 399172"/>
                <a:gd name="connsiteY3" fmla="*/ 450678 h 597332"/>
                <a:gd name="connsiteX4" fmla="*/ 277055 w 399172"/>
                <a:gd name="connsiteY4" fmla="*/ 391587 h 597332"/>
                <a:gd name="connsiteX5" fmla="*/ 277055 w 399172"/>
                <a:gd name="connsiteY5" fmla="*/ 334644 h 597332"/>
                <a:gd name="connsiteX6" fmla="*/ 309334 w 399172"/>
                <a:gd name="connsiteY6" fmla="*/ 386215 h 597332"/>
                <a:gd name="connsiteX7" fmla="*/ 309334 w 399172"/>
                <a:gd name="connsiteY7" fmla="*/ 586588 h 597332"/>
                <a:gd name="connsiteX8" fmla="*/ 199585 w 399172"/>
                <a:gd name="connsiteY8" fmla="*/ 597332 h 597332"/>
                <a:gd name="connsiteX9" fmla="*/ 89837 w 399172"/>
                <a:gd name="connsiteY9" fmla="*/ 586588 h 597332"/>
                <a:gd name="connsiteX10" fmla="*/ 89837 w 399172"/>
                <a:gd name="connsiteY10" fmla="*/ 386215 h 597332"/>
                <a:gd name="connsiteX11" fmla="*/ 122116 w 399172"/>
                <a:gd name="connsiteY11" fmla="*/ 334644 h 597332"/>
                <a:gd name="connsiteX12" fmla="*/ 290503 w 399172"/>
                <a:gd name="connsiteY12" fmla="*/ 307261 h 597332"/>
                <a:gd name="connsiteX13" fmla="*/ 399172 w 399172"/>
                <a:gd name="connsiteY13" fmla="*/ 446387 h 597332"/>
                <a:gd name="connsiteX14" fmla="*/ 399172 w 399172"/>
                <a:gd name="connsiteY14" fmla="*/ 563490 h 597332"/>
                <a:gd name="connsiteX15" fmla="*/ 391103 w 399172"/>
                <a:gd name="connsiteY15" fmla="*/ 566713 h 597332"/>
                <a:gd name="connsiteX16" fmla="*/ 339996 w 399172"/>
                <a:gd name="connsiteY16" fmla="*/ 580142 h 597332"/>
                <a:gd name="connsiteX17" fmla="*/ 339996 w 399172"/>
                <a:gd name="connsiteY17" fmla="*/ 386225 h 597332"/>
                <a:gd name="connsiteX18" fmla="*/ 290503 w 399172"/>
                <a:gd name="connsiteY18" fmla="*/ 307261 h 597332"/>
                <a:gd name="connsiteX19" fmla="*/ 108669 w 399172"/>
                <a:gd name="connsiteY19" fmla="*/ 307261 h 597332"/>
                <a:gd name="connsiteX20" fmla="*/ 59714 w 399172"/>
                <a:gd name="connsiteY20" fmla="*/ 386216 h 597332"/>
                <a:gd name="connsiteX21" fmla="*/ 59714 w 399172"/>
                <a:gd name="connsiteY21" fmla="*/ 578501 h 597332"/>
                <a:gd name="connsiteX22" fmla="*/ 8607 w 399172"/>
                <a:gd name="connsiteY22" fmla="*/ 565073 h 597332"/>
                <a:gd name="connsiteX23" fmla="*/ 0 w 399172"/>
                <a:gd name="connsiteY23" fmla="*/ 562925 h 597332"/>
                <a:gd name="connsiteX24" fmla="*/ 0 w 399172"/>
                <a:gd name="connsiteY24" fmla="*/ 445298 h 597332"/>
                <a:gd name="connsiteX25" fmla="*/ 108669 w 399172"/>
                <a:gd name="connsiteY25" fmla="*/ 307261 h 597332"/>
                <a:gd name="connsiteX26" fmla="*/ 164577 w 399172"/>
                <a:gd name="connsiteY26" fmla="*/ 302942 h 597332"/>
                <a:gd name="connsiteX27" fmla="*/ 234508 w 399172"/>
                <a:gd name="connsiteY27" fmla="*/ 302942 h 597332"/>
                <a:gd name="connsiteX28" fmla="*/ 244190 w 399172"/>
                <a:gd name="connsiteY28" fmla="*/ 320670 h 597332"/>
                <a:gd name="connsiteX29" fmla="*/ 246880 w 399172"/>
                <a:gd name="connsiteY29" fmla="*/ 333027 h 597332"/>
                <a:gd name="connsiteX30" fmla="*/ 246880 w 399172"/>
                <a:gd name="connsiteY30" fmla="*/ 391584 h 597332"/>
                <a:gd name="connsiteX31" fmla="*/ 218370 w 399172"/>
                <a:gd name="connsiteY31" fmla="*/ 420594 h 597332"/>
                <a:gd name="connsiteX32" fmla="*/ 180715 w 399172"/>
                <a:gd name="connsiteY32" fmla="*/ 420594 h 597332"/>
                <a:gd name="connsiteX33" fmla="*/ 152205 w 399172"/>
                <a:gd name="connsiteY33" fmla="*/ 391584 h 597332"/>
                <a:gd name="connsiteX34" fmla="*/ 152205 w 399172"/>
                <a:gd name="connsiteY34" fmla="*/ 333027 h 597332"/>
                <a:gd name="connsiteX35" fmla="*/ 154895 w 399172"/>
                <a:gd name="connsiteY35" fmla="*/ 320670 h 597332"/>
                <a:gd name="connsiteX36" fmla="*/ 310956 w 399172"/>
                <a:gd name="connsiteY36" fmla="*/ 171382 h 597332"/>
                <a:gd name="connsiteX37" fmla="*/ 311494 w 399172"/>
                <a:gd name="connsiteY37" fmla="*/ 183198 h 597332"/>
                <a:gd name="connsiteX38" fmla="*/ 199058 w 399172"/>
                <a:gd name="connsiteY38" fmla="*/ 294908 h 597332"/>
                <a:gd name="connsiteX39" fmla="*/ 87160 w 399172"/>
                <a:gd name="connsiteY39" fmla="*/ 183198 h 597332"/>
                <a:gd name="connsiteX40" fmla="*/ 87698 w 399172"/>
                <a:gd name="connsiteY40" fmla="*/ 174067 h 597332"/>
                <a:gd name="connsiteX41" fmla="*/ 147413 w 399172"/>
                <a:gd name="connsiteY41" fmla="*/ 198236 h 597332"/>
                <a:gd name="connsiteX42" fmla="*/ 247475 w 399172"/>
                <a:gd name="connsiteY42" fmla="*/ 198236 h 597332"/>
                <a:gd name="connsiteX43" fmla="*/ 158143 w 399172"/>
                <a:gd name="connsiteY43" fmla="*/ 518 h 597332"/>
                <a:gd name="connsiteX44" fmla="*/ 158143 w 399172"/>
                <a:gd name="connsiteY44" fmla="*/ 51557 h 597332"/>
                <a:gd name="connsiteX45" fmla="*/ 199563 w 399172"/>
                <a:gd name="connsiteY45" fmla="*/ 104745 h 597332"/>
                <a:gd name="connsiteX46" fmla="*/ 240983 w 399172"/>
                <a:gd name="connsiteY46" fmla="*/ 51557 h 597332"/>
                <a:gd name="connsiteX47" fmla="*/ 240983 w 399172"/>
                <a:gd name="connsiteY47" fmla="*/ 518 h 597332"/>
                <a:gd name="connsiteX48" fmla="*/ 322210 w 399172"/>
                <a:gd name="connsiteY48" fmla="*/ 118176 h 597332"/>
                <a:gd name="connsiteX49" fmla="*/ 329203 w 399172"/>
                <a:gd name="connsiteY49" fmla="*/ 125161 h 597332"/>
                <a:gd name="connsiteX50" fmla="*/ 322748 w 399172"/>
                <a:gd name="connsiteY50" fmla="*/ 146651 h 597332"/>
                <a:gd name="connsiteX51" fmla="*/ 248514 w 399172"/>
                <a:gd name="connsiteY51" fmla="*/ 176737 h 597332"/>
                <a:gd name="connsiteX52" fmla="*/ 150074 w 399172"/>
                <a:gd name="connsiteY52" fmla="*/ 176737 h 597332"/>
                <a:gd name="connsiteX53" fmla="*/ 75302 w 399172"/>
                <a:gd name="connsiteY53" fmla="*/ 146651 h 597332"/>
                <a:gd name="connsiteX54" fmla="*/ 68847 w 399172"/>
                <a:gd name="connsiteY54" fmla="*/ 125161 h 597332"/>
                <a:gd name="connsiteX55" fmla="*/ 76378 w 399172"/>
                <a:gd name="connsiteY55" fmla="*/ 118176 h 597332"/>
                <a:gd name="connsiteX56" fmla="*/ 158143 w 399172"/>
                <a:gd name="connsiteY56" fmla="*/ 518 h 597332"/>
                <a:gd name="connsiteX57" fmla="*/ 171641 w 399172"/>
                <a:gd name="connsiteY57" fmla="*/ 0 h 597332"/>
                <a:gd name="connsiteX58" fmla="*/ 199585 w 399172"/>
                <a:gd name="connsiteY58" fmla="*/ 0 h 597332"/>
                <a:gd name="connsiteX59" fmla="*/ 227530 w 399172"/>
                <a:gd name="connsiteY59" fmla="*/ 0 h 597332"/>
                <a:gd name="connsiteX60" fmla="*/ 227530 w 399172"/>
                <a:gd name="connsiteY60" fmla="*/ 51587 h 597332"/>
                <a:gd name="connsiteX61" fmla="*/ 199585 w 399172"/>
                <a:gd name="connsiteY61" fmla="*/ 87591 h 597332"/>
                <a:gd name="connsiteX62" fmla="*/ 171641 w 399172"/>
                <a:gd name="connsiteY62" fmla="*/ 51050 h 597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99172" h="597332">
                  <a:moveTo>
                    <a:pt x="122116" y="334644"/>
                  </a:moveTo>
                  <a:lnTo>
                    <a:pt x="122116" y="391587"/>
                  </a:lnTo>
                  <a:cubicBezTo>
                    <a:pt x="122116" y="423818"/>
                    <a:pt x="148477" y="450678"/>
                    <a:pt x="180756" y="450678"/>
                  </a:cubicBezTo>
                  <a:lnTo>
                    <a:pt x="218415" y="450678"/>
                  </a:lnTo>
                  <a:cubicBezTo>
                    <a:pt x="250694" y="450678"/>
                    <a:pt x="277055" y="423818"/>
                    <a:pt x="277055" y="391587"/>
                  </a:cubicBezTo>
                  <a:lnTo>
                    <a:pt x="277055" y="334644"/>
                  </a:lnTo>
                  <a:cubicBezTo>
                    <a:pt x="296422" y="343776"/>
                    <a:pt x="309334" y="363653"/>
                    <a:pt x="309334" y="386215"/>
                  </a:cubicBezTo>
                  <a:lnTo>
                    <a:pt x="309334" y="586588"/>
                  </a:lnTo>
                  <a:cubicBezTo>
                    <a:pt x="268985" y="593572"/>
                    <a:pt x="231864" y="597332"/>
                    <a:pt x="199585" y="597332"/>
                  </a:cubicBezTo>
                  <a:cubicBezTo>
                    <a:pt x="167307" y="597332"/>
                    <a:pt x="130186" y="594646"/>
                    <a:pt x="89837" y="586588"/>
                  </a:cubicBezTo>
                  <a:lnTo>
                    <a:pt x="89837" y="386215"/>
                  </a:lnTo>
                  <a:cubicBezTo>
                    <a:pt x="89837" y="363653"/>
                    <a:pt x="102749" y="343776"/>
                    <a:pt x="122116" y="334644"/>
                  </a:cubicBezTo>
                  <a:close/>
                  <a:moveTo>
                    <a:pt x="290503" y="307261"/>
                  </a:moveTo>
                  <a:cubicBezTo>
                    <a:pt x="352907" y="322839"/>
                    <a:pt x="399172" y="378704"/>
                    <a:pt x="399172" y="446387"/>
                  </a:cubicBezTo>
                  <a:lnTo>
                    <a:pt x="399172" y="563490"/>
                  </a:lnTo>
                  <a:lnTo>
                    <a:pt x="391103" y="566713"/>
                  </a:lnTo>
                  <a:cubicBezTo>
                    <a:pt x="373888" y="571547"/>
                    <a:pt x="356673" y="576382"/>
                    <a:pt x="339996" y="580142"/>
                  </a:cubicBezTo>
                  <a:lnTo>
                    <a:pt x="339996" y="386225"/>
                  </a:lnTo>
                  <a:cubicBezTo>
                    <a:pt x="339996" y="351846"/>
                    <a:pt x="320091" y="321765"/>
                    <a:pt x="290503" y="307261"/>
                  </a:cubicBezTo>
                  <a:close/>
                  <a:moveTo>
                    <a:pt x="108669" y="307261"/>
                  </a:moveTo>
                  <a:cubicBezTo>
                    <a:pt x="79619" y="321763"/>
                    <a:pt x="59714" y="351841"/>
                    <a:pt x="59714" y="386216"/>
                  </a:cubicBezTo>
                  <a:lnTo>
                    <a:pt x="59714" y="578501"/>
                  </a:lnTo>
                  <a:cubicBezTo>
                    <a:pt x="43037" y="575278"/>
                    <a:pt x="25822" y="570982"/>
                    <a:pt x="8607" y="565073"/>
                  </a:cubicBezTo>
                  <a:lnTo>
                    <a:pt x="0" y="562925"/>
                  </a:lnTo>
                  <a:lnTo>
                    <a:pt x="0" y="445298"/>
                  </a:lnTo>
                  <a:cubicBezTo>
                    <a:pt x="0" y="378697"/>
                    <a:pt x="46265" y="322837"/>
                    <a:pt x="108669" y="307261"/>
                  </a:cubicBezTo>
                  <a:close/>
                  <a:moveTo>
                    <a:pt x="164577" y="302942"/>
                  </a:moveTo>
                  <a:lnTo>
                    <a:pt x="234508" y="302942"/>
                  </a:lnTo>
                  <a:lnTo>
                    <a:pt x="244190" y="320670"/>
                  </a:lnTo>
                  <a:cubicBezTo>
                    <a:pt x="246342" y="324431"/>
                    <a:pt x="246880" y="328729"/>
                    <a:pt x="246880" y="333027"/>
                  </a:cubicBezTo>
                  <a:lnTo>
                    <a:pt x="246880" y="391584"/>
                  </a:lnTo>
                  <a:cubicBezTo>
                    <a:pt x="246880" y="407701"/>
                    <a:pt x="233970" y="420594"/>
                    <a:pt x="218370" y="420594"/>
                  </a:cubicBezTo>
                  <a:lnTo>
                    <a:pt x="180715" y="420594"/>
                  </a:lnTo>
                  <a:cubicBezTo>
                    <a:pt x="165115" y="420594"/>
                    <a:pt x="152205" y="407701"/>
                    <a:pt x="152205" y="391584"/>
                  </a:cubicBezTo>
                  <a:lnTo>
                    <a:pt x="152205" y="333027"/>
                  </a:lnTo>
                  <a:cubicBezTo>
                    <a:pt x="152205" y="328729"/>
                    <a:pt x="152743" y="324968"/>
                    <a:pt x="154895" y="320670"/>
                  </a:cubicBezTo>
                  <a:close/>
                  <a:moveTo>
                    <a:pt x="310956" y="171382"/>
                  </a:moveTo>
                  <a:cubicBezTo>
                    <a:pt x="311494" y="174604"/>
                    <a:pt x="311494" y="178901"/>
                    <a:pt x="311494" y="183198"/>
                  </a:cubicBezTo>
                  <a:cubicBezTo>
                    <a:pt x="311494" y="244961"/>
                    <a:pt x="261463" y="294908"/>
                    <a:pt x="199058" y="294908"/>
                  </a:cubicBezTo>
                  <a:cubicBezTo>
                    <a:pt x="137191" y="294908"/>
                    <a:pt x="87160" y="244961"/>
                    <a:pt x="87160" y="183198"/>
                  </a:cubicBezTo>
                  <a:cubicBezTo>
                    <a:pt x="87160" y="180512"/>
                    <a:pt x="87698" y="176753"/>
                    <a:pt x="87698" y="174067"/>
                  </a:cubicBezTo>
                  <a:lnTo>
                    <a:pt x="147413" y="198236"/>
                  </a:lnTo>
                  <a:lnTo>
                    <a:pt x="247475" y="198236"/>
                  </a:lnTo>
                  <a:close/>
                  <a:moveTo>
                    <a:pt x="158143" y="518"/>
                  </a:moveTo>
                  <a:lnTo>
                    <a:pt x="158143" y="51557"/>
                  </a:lnTo>
                  <a:cubicBezTo>
                    <a:pt x="158143" y="81106"/>
                    <a:pt x="175356" y="104745"/>
                    <a:pt x="199563" y="104745"/>
                  </a:cubicBezTo>
                  <a:cubicBezTo>
                    <a:pt x="223770" y="104745"/>
                    <a:pt x="240983" y="80032"/>
                    <a:pt x="240983" y="51557"/>
                  </a:cubicBezTo>
                  <a:lnTo>
                    <a:pt x="240983" y="518"/>
                  </a:lnTo>
                  <a:cubicBezTo>
                    <a:pt x="285631" y="16636"/>
                    <a:pt x="317907" y="58004"/>
                    <a:pt x="322210" y="118176"/>
                  </a:cubicBezTo>
                  <a:lnTo>
                    <a:pt x="329203" y="125161"/>
                  </a:lnTo>
                  <a:lnTo>
                    <a:pt x="322748" y="146651"/>
                  </a:lnTo>
                  <a:lnTo>
                    <a:pt x="248514" y="176737"/>
                  </a:lnTo>
                  <a:lnTo>
                    <a:pt x="150074" y="176737"/>
                  </a:lnTo>
                  <a:lnTo>
                    <a:pt x="75302" y="146651"/>
                  </a:lnTo>
                  <a:lnTo>
                    <a:pt x="68847" y="125161"/>
                  </a:lnTo>
                  <a:lnTo>
                    <a:pt x="76378" y="118176"/>
                  </a:lnTo>
                  <a:cubicBezTo>
                    <a:pt x="81219" y="58004"/>
                    <a:pt x="113495" y="16636"/>
                    <a:pt x="158143" y="518"/>
                  </a:cubicBezTo>
                  <a:close/>
                  <a:moveTo>
                    <a:pt x="171641" y="0"/>
                  </a:moveTo>
                  <a:lnTo>
                    <a:pt x="199585" y="0"/>
                  </a:lnTo>
                  <a:lnTo>
                    <a:pt x="227530" y="0"/>
                  </a:lnTo>
                  <a:lnTo>
                    <a:pt x="227530" y="51587"/>
                  </a:lnTo>
                  <a:cubicBezTo>
                    <a:pt x="227530" y="70933"/>
                    <a:pt x="218394" y="87591"/>
                    <a:pt x="199585" y="87591"/>
                  </a:cubicBezTo>
                  <a:cubicBezTo>
                    <a:pt x="180777" y="87591"/>
                    <a:pt x="171641" y="70933"/>
                    <a:pt x="171641" y="51050"/>
                  </a:cubicBezTo>
                  <a:close/>
                </a:path>
              </a:pathLst>
            </a:custGeom>
            <a:solidFill>
              <a:schemeClr val="accent1"/>
            </a:solidFill>
            <a:ln>
              <a:noFill/>
            </a:ln>
          </p:spPr>
        </p:sp>
        <p:sp>
          <p:nvSpPr>
            <p:cNvPr id="23" name="handy-man-worker-silhouette_33332"/>
            <p:cNvSpPr>
              <a:spLocks noChangeAspect="1"/>
            </p:cNvSpPr>
            <p:nvPr/>
          </p:nvSpPr>
          <p:spPr bwMode="auto">
            <a:xfrm>
              <a:off x="3897265" y="4835255"/>
              <a:ext cx="203713" cy="304843"/>
            </a:xfrm>
            <a:custGeom>
              <a:avLst/>
              <a:gdLst>
                <a:gd name="connsiteX0" fmla="*/ 122116 w 399172"/>
                <a:gd name="connsiteY0" fmla="*/ 334644 h 597332"/>
                <a:gd name="connsiteX1" fmla="*/ 122116 w 399172"/>
                <a:gd name="connsiteY1" fmla="*/ 391587 h 597332"/>
                <a:gd name="connsiteX2" fmla="*/ 180756 w 399172"/>
                <a:gd name="connsiteY2" fmla="*/ 450678 h 597332"/>
                <a:gd name="connsiteX3" fmla="*/ 218415 w 399172"/>
                <a:gd name="connsiteY3" fmla="*/ 450678 h 597332"/>
                <a:gd name="connsiteX4" fmla="*/ 277055 w 399172"/>
                <a:gd name="connsiteY4" fmla="*/ 391587 h 597332"/>
                <a:gd name="connsiteX5" fmla="*/ 277055 w 399172"/>
                <a:gd name="connsiteY5" fmla="*/ 334644 h 597332"/>
                <a:gd name="connsiteX6" fmla="*/ 309334 w 399172"/>
                <a:gd name="connsiteY6" fmla="*/ 386215 h 597332"/>
                <a:gd name="connsiteX7" fmla="*/ 309334 w 399172"/>
                <a:gd name="connsiteY7" fmla="*/ 586588 h 597332"/>
                <a:gd name="connsiteX8" fmla="*/ 199585 w 399172"/>
                <a:gd name="connsiteY8" fmla="*/ 597332 h 597332"/>
                <a:gd name="connsiteX9" fmla="*/ 89837 w 399172"/>
                <a:gd name="connsiteY9" fmla="*/ 586588 h 597332"/>
                <a:gd name="connsiteX10" fmla="*/ 89837 w 399172"/>
                <a:gd name="connsiteY10" fmla="*/ 386215 h 597332"/>
                <a:gd name="connsiteX11" fmla="*/ 122116 w 399172"/>
                <a:gd name="connsiteY11" fmla="*/ 334644 h 597332"/>
                <a:gd name="connsiteX12" fmla="*/ 290503 w 399172"/>
                <a:gd name="connsiteY12" fmla="*/ 307261 h 597332"/>
                <a:gd name="connsiteX13" fmla="*/ 399172 w 399172"/>
                <a:gd name="connsiteY13" fmla="*/ 446387 h 597332"/>
                <a:gd name="connsiteX14" fmla="*/ 399172 w 399172"/>
                <a:gd name="connsiteY14" fmla="*/ 563490 h 597332"/>
                <a:gd name="connsiteX15" fmla="*/ 391103 w 399172"/>
                <a:gd name="connsiteY15" fmla="*/ 566713 h 597332"/>
                <a:gd name="connsiteX16" fmla="*/ 339996 w 399172"/>
                <a:gd name="connsiteY16" fmla="*/ 580142 h 597332"/>
                <a:gd name="connsiteX17" fmla="*/ 339996 w 399172"/>
                <a:gd name="connsiteY17" fmla="*/ 386225 h 597332"/>
                <a:gd name="connsiteX18" fmla="*/ 290503 w 399172"/>
                <a:gd name="connsiteY18" fmla="*/ 307261 h 597332"/>
                <a:gd name="connsiteX19" fmla="*/ 108669 w 399172"/>
                <a:gd name="connsiteY19" fmla="*/ 307261 h 597332"/>
                <a:gd name="connsiteX20" fmla="*/ 59714 w 399172"/>
                <a:gd name="connsiteY20" fmla="*/ 386216 h 597332"/>
                <a:gd name="connsiteX21" fmla="*/ 59714 w 399172"/>
                <a:gd name="connsiteY21" fmla="*/ 578501 h 597332"/>
                <a:gd name="connsiteX22" fmla="*/ 8607 w 399172"/>
                <a:gd name="connsiteY22" fmla="*/ 565073 h 597332"/>
                <a:gd name="connsiteX23" fmla="*/ 0 w 399172"/>
                <a:gd name="connsiteY23" fmla="*/ 562925 h 597332"/>
                <a:gd name="connsiteX24" fmla="*/ 0 w 399172"/>
                <a:gd name="connsiteY24" fmla="*/ 445298 h 597332"/>
                <a:gd name="connsiteX25" fmla="*/ 108669 w 399172"/>
                <a:gd name="connsiteY25" fmla="*/ 307261 h 597332"/>
                <a:gd name="connsiteX26" fmla="*/ 164577 w 399172"/>
                <a:gd name="connsiteY26" fmla="*/ 302942 h 597332"/>
                <a:gd name="connsiteX27" fmla="*/ 234508 w 399172"/>
                <a:gd name="connsiteY27" fmla="*/ 302942 h 597332"/>
                <a:gd name="connsiteX28" fmla="*/ 244190 w 399172"/>
                <a:gd name="connsiteY28" fmla="*/ 320670 h 597332"/>
                <a:gd name="connsiteX29" fmla="*/ 246880 w 399172"/>
                <a:gd name="connsiteY29" fmla="*/ 333027 h 597332"/>
                <a:gd name="connsiteX30" fmla="*/ 246880 w 399172"/>
                <a:gd name="connsiteY30" fmla="*/ 391584 h 597332"/>
                <a:gd name="connsiteX31" fmla="*/ 218370 w 399172"/>
                <a:gd name="connsiteY31" fmla="*/ 420594 h 597332"/>
                <a:gd name="connsiteX32" fmla="*/ 180715 w 399172"/>
                <a:gd name="connsiteY32" fmla="*/ 420594 h 597332"/>
                <a:gd name="connsiteX33" fmla="*/ 152205 w 399172"/>
                <a:gd name="connsiteY33" fmla="*/ 391584 h 597332"/>
                <a:gd name="connsiteX34" fmla="*/ 152205 w 399172"/>
                <a:gd name="connsiteY34" fmla="*/ 333027 h 597332"/>
                <a:gd name="connsiteX35" fmla="*/ 154895 w 399172"/>
                <a:gd name="connsiteY35" fmla="*/ 320670 h 597332"/>
                <a:gd name="connsiteX36" fmla="*/ 310956 w 399172"/>
                <a:gd name="connsiteY36" fmla="*/ 171382 h 597332"/>
                <a:gd name="connsiteX37" fmla="*/ 311494 w 399172"/>
                <a:gd name="connsiteY37" fmla="*/ 183198 h 597332"/>
                <a:gd name="connsiteX38" fmla="*/ 199058 w 399172"/>
                <a:gd name="connsiteY38" fmla="*/ 294908 h 597332"/>
                <a:gd name="connsiteX39" fmla="*/ 87160 w 399172"/>
                <a:gd name="connsiteY39" fmla="*/ 183198 h 597332"/>
                <a:gd name="connsiteX40" fmla="*/ 87698 w 399172"/>
                <a:gd name="connsiteY40" fmla="*/ 174067 h 597332"/>
                <a:gd name="connsiteX41" fmla="*/ 147413 w 399172"/>
                <a:gd name="connsiteY41" fmla="*/ 198236 h 597332"/>
                <a:gd name="connsiteX42" fmla="*/ 247475 w 399172"/>
                <a:gd name="connsiteY42" fmla="*/ 198236 h 597332"/>
                <a:gd name="connsiteX43" fmla="*/ 158143 w 399172"/>
                <a:gd name="connsiteY43" fmla="*/ 518 h 597332"/>
                <a:gd name="connsiteX44" fmla="*/ 158143 w 399172"/>
                <a:gd name="connsiteY44" fmla="*/ 51557 h 597332"/>
                <a:gd name="connsiteX45" fmla="*/ 199563 w 399172"/>
                <a:gd name="connsiteY45" fmla="*/ 104745 h 597332"/>
                <a:gd name="connsiteX46" fmla="*/ 240983 w 399172"/>
                <a:gd name="connsiteY46" fmla="*/ 51557 h 597332"/>
                <a:gd name="connsiteX47" fmla="*/ 240983 w 399172"/>
                <a:gd name="connsiteY47" fmla="*/ 518 h 597332"/>
                <a:gd name="connsiteX48" fmla="*/ 322210 w 399172"/>
                <a:gd name="connsiteY48" fmla="*/ 118176 h 597332"/>
                <a:gd name="connsiteX49" fmla="*/ 329203 w 399172"/>
                <a:gd name="connsiteY49" fmla="*/ 125161 h 597332"/>
                <a:gd name="connsiteX50" fmla="*/ 322748 w 399172"/>
                <a:gd name="connsiteY50" fmla="*/ 146651 h 597332"/>
                <a:gd name="connsiteX51" fmla="*/ 248514 w 399172"/>
                <a:gd name="connsiteY51" fmla="*/ 176737 h 597332"/>
                <a:gd name="connsiteX52" fmla="*/ 150074 w 399172"/>
                <a:gd name="connsiteY52" fmla="*/ 176737 h 597332"/>
                <a:gd name="connsiteX53" fmla="*/ 75302 w 399172"/>
                <a:gd name="connsiteY53" fmla="*/ 146651 h 597332"/>
                <a:gd name="connsiteX54" fmla="*/ 68847 w 399172"/>
                <a:gd name="connsiteY54" fmla="*/ 125161 h 597332"/>
                <a:gd name="connsiteX55" fmla="*/ 76378 w 399172"/>
                <a:gd name="connsiteY55" fmla="*/ 118176 h 597332"/>
                <a:gd name="connsiteX56" fmla="*/ 158143 w 399172"/>
                <a:gd name="connsiteY56" fmla="*/ 518 h 597332"/>
                <a:gd name="connsiteX57" fmla="*/ 171641 w 399172"/>
                <a:gd name="connsiteY57" fmla="*/ 0 h 597332"/>
                <a:gd name="connsiteX58" fmla="*/ 199585 w 399172"/>
                <a:gd name="connsiteY58" fmla="*/ 0 h 597332"/>
                <a:gd name="connsiteX59" fmla="*/ 227530 w 399172"/>
                <a:gd name="connsiteY59" fmla="*/ 0 h 597332"/>
                <a:gd name="connsiteX60" fmla="*/ 227530 w 399172"/>
                <a:gd name="connsiteY60" fmla="*/ 51587 h 597332"/>
                <a:gd name="connsiteX61" fmla="*/ 199585 w 399172"/>
                <a:gd name="connsiteY61" fmla="*/ 87591 h 597332"/>
                <a:gd name="connsiteX62" fmla="*/ 171641 w 399172"/>
                <a:gd name="connsiteY62" fmla="*/ 51050 h 597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99172" h="597332">
                  <a:moveTo>
                    <a:pt x="122116" y="334644"/>
                  </a:moveTo>
                  <a:lnTo>
                    <a:pt x="122116" y="391587"/>
                  </a:lnTo>
                  <a:cubicBezTo>
                    <a:pt x="122116" y="423818"/>
                    <a:pt x="148477" y="450678"/>
                    <a:pt x="180756" y="450678"/>
                  </a:cubicBezTo>
                  <a:lnTo>
                    <a:pt x="218415" y="450678"/>
                  </a:lnTo>
                  <a:cubicBezTo>
                    <a:pt x="250694" y="450678"/>
                    <a:pt x="277055" y="423818"/>
                    <a:pt x="277055" y="391587"/>
                  </a:cubicBezTo>
                  <a:lnTo>
                    <a:pt x="277055" y="334644"/>
                  </a:lnTo>
                  <a:cubicBezTo>
                    <a:pt x="296422" y="343776"/>
                    <a:pt x="309334" y="363653"/>
                    <a:pt x="309334" y="386215"/>
                  </a:cubicBezTo>
                  <a:lnTo>
                    <a:pt x="309334" y="586588"/>
                  </a:lnTo>
                  <a:cubicBezTo>
                    <a:pt x="268985" y="593572"/>
                    <a:pt x="231864" y="597332"/>
                    <a:pt x="199585" y="597332"/>
                  </a:cubicBezTo>
                  <a:cubicBezTo>
                    <a:pt x="167307" y="597332"/>
                    <a:pt x="130186" y="594646"/>
                    <a:pt x="89837" y="586588"/>
                  </a:cubicBezTo>
                  <a:lnTo>
                    <a:pt x="89837" y="386215"/>
                  </a:lnTo>
                  <a:cubicBezTo>
                    <a:pt x="89837" y="363653"/>
                    <a:pt x="102749" y="343776"/>
                    <a:pt x="122116" y="334644"/>
                  </a:cubicBezTo>
                  <a:close/>
                  <a:moveTo>
                    <a:pt x="290503" y="307261"/>
                  </a:moveTo>
                  <a:cubicBezTo>
                    <a:pt x="352907" y="322839"/>
                    <a:pt x="399172" y="378704"/>
                    <a:pt x="399172" y="446387"/>
                  </a:cubicBezTo>
                  <a:lnTo>
                    <a:pt x="399172" y="563490"/>
                  </a:lnTo>
                  <a:lnTo>
                    <a:pt x="391103" y="566713"/>
                  </a:lnTo>
                  <a:cubicBezTo>
                    <a:pt x="373888" y="571547"/>
                    <a:pt x="356673" y="576382"/>
                    <a:pt x="339996" y="580142"/>
                  </a:cubicBezTo>
                  <a:lnTo>
                    <a:pt x="339996" y="386225"/>
                  </a:lnTo>
                  <a:cubicBezTo>
                    <a:pt x="339996" y="351846"/>
                    <a:pt x="320091" y="321765"/>
                    <a:pt x="290503" y="307261"/>
                  </a:cubicBezTo>
                  <a:close/>
                  <a:moveTo>
                    <a:pt x="108669" y="307261"/>
                  </a:moveTo>
                  <a:cubicBezTo>
                    <a:pt x="79619" y="321763"/>
                    <a:pt x="59714" y="351841"/>
                    <a:pt x="59714" y="386216"/>
                  </a:cubicBezTo>
                  <a:lnTo>
                    <a:pt x="59714" y="578501"/>
                  </a:lnTo>
                  <a:cubicBezTo>
                    <a:pt x="43037" y="575278"/>
                    <a:pt x="25822" y="570982"/>
                    <a:pt x="8607" y="565073"/>
                  </a:cubicBezTo>
                  <a:lnTo>
                    <a:pt x="0" y="562925"/>
                  </a:lnTo>
                  <a:lnTo>
                    <a:pt x="0" y="445298"/>
                  </a:lnTo>
                  <a:cubicBezTo>
                    <a:pt x="0" y="378697"/>
                    <a:pt x="46265" y="322837"/>
                    <a:pt x="108669" y="307261"/>
                  </a:cubicBezTo>
                  <a:close/>
                  <a:moveTo>
                    <a:pt x="164577" y="302942"/>
                  </a:moveTo>
                  <a:lnTo>
                    <a:pt x="234508" y="302942"/>
                  </a:lnTo>
                  <a:lnTo>
                    <a:pt x="244190" y="320670"/>
                  </a:lnTo>
                  <a:cubicBezTo>
                    <a:pt x="246342" y="324431"/>
                    <a:pt x="246880" y="328729"/>
                    <a:pt x="246880" y="333027"/>
                  </a:cubicBezTo>
                  <a:lnTo>
                    <a:pt x="246880" y="391584"/>
                  </a:lnTo>
                  <a:cubicBezTo>
                    <a:pt x="246880" y="407701"/>
                    <a:pt x="233970" y="420594"/>
                    <a:pt x="218370" y="420594"/>
                  </a:cubicBezTo>
                  <a:lnTo>
                    <a:pt x="180715" y="420594"/>
                  </a:lnTo>
                  <a:cubicBezTo>
                    <a:pt x="165115" y="420594"/>
                    <a:pt x="152205" y="407701"/>
                    <a:pt x="152205" y="391584"/>
                  </a:cubicBezTo>
                  <a:lnTo>
                    <a:pt x="152205" y="333027"/>
                  </a:lnTo>
                  <a:cubicBezTo>
                    <a:pt x="152205" y="328729"/>
                    <a:pt x="152743" y="324968"/>
                    <a:pt x="154895" y="320670"/>
                  </a:cubicBezTo>
                  <a:close/>
                  <a:moveTo>
                    <a:pt x="310956" y="171382"/>
                  </a:moveTo>
                  <a:cubicBezTo>
                    <a:pt x="311494" y="174604"/>
                    <a:pt x="311494" y="178901"/>
                    <a:pt x="311494" y="183198"/>
                  </a:cubicBezTo>
                  <a:cubicBezTo>
                    <a:pt x="311494" y="244961"/>
                    <a:pt x="261463" y="294908"/>
                    <a:pt x="199058" y="294908"/>
                  </a:cubicBezTo>
                  <a:cubicBezTo>
                    <a:pt x="137191" y="294908"/>
                    <a:pt x="87160" y="244961"/>
                    <a:pt x="87160" y="183198"/>
                  </a:cubicBezTo>
                  <a:cubicBezTo>
                    <a:pt x="87160" y="180512"/>
                    <a:pt x="87698" y="176753"/>
                    <a:pt x="87698" y="174067"/>
                  </a:cubicBezTo>
                  <a:lnTo>
                    <a:pt x="147413" y="198236"/>
                  </a:lnTo>
                  <a:lnTo>
                    <a:pt x="247475" y="198236"/>
                  </a:lnTo>
                  <a:close/>
                  <a:moveTo>
                    <a:pt x="158143" y="518"/>
                  </a:moveTo>
                  <a:lnTo>
                    <a:pt x="158143" y="51557"/>
                  </a:lnTo>
                  <a:cubicBezTo>
                    <a:pt x="158143" y="81106"/>
                    <a:pt x="175356" y="104745"/>
                    <a:pt x="199563" y="104745"/>
                  </a:cubicBezTo>
                  <a:cubicBezTo>
                    <a:pt x="223770" y="104745"/>
                    <a:pt x="240983" y="80032"/>
                    <a:pt x="240983" y="51557"/>
                  </a:cubicBezTo>
                  <a:lnTo>
                    <a:pt x="240983" y="518"/>
                  </a:lnTo>
                  <a:cubicBezTo>
                    <a:pt x="285631" y="16636"/>
                    <a:pt x="317907" y="58004"/>
                    <a:pt x="322210" y="118176"/>
                  </a:cubicBezTo>
                  <a:lnTo>
                    <a:pt x="329203" y="125161"/>
                  </a:lnTo>
                  <a:lnTo>
                    <a:pt x="322748" y="146651"/>
                  </a:lnTo>
                  <a:lnTo>
                    <a:pt x="248514" y="176737"/>
                  </a:lnTo>
                  <a:lnTo>
                    <a:pt x="150074" y="176737"/>
                  </a:lnTo>
                  <a:lnTo>
                    <a:pt x="75302" y="146651"/>
                  </a:lnTo>
                  <a:lnTo>
                    <a:pt x="68847" y="125161"/>
                  </a:lnTo>
                  <a:lnTo>
                    <a:pt x="76378" y="118176"/>
                  </a:lnTo>
                  <a:cubicBezTo>
                    <a:pt x="81219" y="58004"/>
                    <a:pt x="113495" y="16636"/>
                    <a:pt x="158143" y="518"/>
                  </a:cubicBezTo>
                  <a:close/>
                  <a:moveTo>
                    <a:pt x="171641" y="0"/>
                  </a:moveTo>
                  <a:lnTo>
                    <a:pt x="199585" y="0"/>
                  </a:lnTo>
                  <a:lnTo>
                    <a:pt x="227530" y="0"/>
                  </a:lnTo>
                  <a:lnTo>
                    <a:pt x="227530" y="51587"/>
                  </a:lnTo>
                  <a:cubicBezTo>
                    <a:pt x="227530" y="70933"/>
                    <a:pt x="218394" y="87591"/>
                    <a:pt x="199585" y="87591"/>
                  </a:cubicBezTo>
                  <a:cubicBezTo>
                    <a:pt x="180777" y="87591"/>
                    <a:pt x="171641" y="70933"/>
                    <a:pt x="171641" y="51050"/>
                  </a:cubicBezTo>
                  <a:close/>
                </a:path>
              </a:pathLst>
            </a:custGeom>
            <a:solidFill>
              <a:schemeClr val="accent1"/>
            </a:solidFill>
            <a:ln>
              <a:noFill/>
            </a:ln>
          </p:spPr>
        </p:sp>
        <p:sp>
          <p:nvSpPr>
            <p:cNvPr id="24" name="handy-man-worker-silhouette_33332"/>
            <p:cNvSpPr>
              <a:spLocks noChangeAspect="1"/>
            </p:cNvSpPr>
            <p:nvPr/>
          </p:nvSpPr>
          <p:spPr bwMode="auto">
            <a:xfrm>
              <a:off x="3305378" y="5046812"/>
              <a:ext cx="203713" cy="304843"/>
            </a:xfrm>
            <a:custGeom>
              <a:avLst/>
              <a:gdLst>
                <a:gd name="connsiteX0" fmla="*/ 122116 w 399172"/>
                <a:gd name="connsiteY0" fmla="*/ 334644 h 597332"/>
                <a:gd name="connsiteX1" fmla="*/ 122116 w 399172"/>
                <a:gd name="connsiteY1" fmla="*/ 391587 h 597332"/>
                <a:gd name="connsiteX2" fmla="*/ 180756 w 399172"/>
                <a:gd name="connsiteY2" fmla="*/ 450678 h 597332"/>
                <a:gd name="connsiteX3" fmla="*/ 218415 w 399172"/>
                <a:gd name="connsiteY3" fmla="*/ 450678 h 597332"/>
                <a:gd name="connsiteX4" fmla="*/ 277055 w 399172"/>
                <a:gd name="connsiteY4" fmla="*/ 391587 h 597332"/>
                <a:gd name="connsiteX5" fmla="*/ 277055 w 399172"/>
                <a:gd name="connsiteY5" fmla="*/ 334644 h 597332"/>
                <a:gd name="connsiteX6" fmla="*/ 309334 w 399172"/>
                <a:gd name="connsiteY6" fmla="*/ 386215 h 597332"/>
                <a:gd name="connsiteX7" fmla="*/ 309334 w 399172"/>
                <a:gd name="connsiteY7" fmla="*/ 586588 h 597332"/>
                <a:gd name="connsiteX8" fmla="*/ 199585 w 399172"/>
                <a:gd name="connsiteY8" fmla="*/ 597332 h 597332"/>
                <a:gd name="connsiteX9" fmla="*/ 89837 w 399172"/>
                <a:gd name="connsiteY9" fmla="*/ 586588 h 597332"/>
                <a:gd name="connsiteX10" fmla="*/ 89837 w 399172"/>
                <a:gd name="connsiteY10" fmla="*/ 386215 h 597332"/>
                <a:gd name="connsiteX11" fmla="*/ 122116 w 399172"/>
                <a:gd name="connsiteY11" fmla="*/ 334644 h 597332"/>
                <a:gd name="connsiteX12" fmla="*/ 290503 w 399172"/>
                <a:gd name="connsiteY12" fmla="*/ 307261 h 597332"/>
                <a:gd name="connsiteX13" fmla="*/ 399172 w 399172"/>
                <a:gd name="connsiteY13" fmla="*/ 446387 h 597332"/>
                <a:gd name="connsiteX14" fmla="*/ 399172 w 399172"/>
                <a:gd name="connsiteY14" fmla="*/ 563490 h 597332"/>
                <a:gd name="connsiteX15" fmla="*/ 391103 w 399172"/>
                <a:gd name="connsiteY15" fmla="*/ 566713 h 597332"/>
                <a:gd name="connsiteX16" fmla="*/ 339996 w 399172"/>
                <a:gd name="connsiteY16" fmla="*/ 580142 h 597332"/>
                <a:gd name="connsiteX17" fmla="*/ 339996 w 399172"/>
                <a:gd name="connsiteY17" fmla="*/ 386225 h 597332"/>
                <a:gd name="connsiteX18" fmla="*/ 290503 w 399172"/>
                <a:gd name="connsiteY18" fmla="*/ 307261 h 597332"/>
                <a:gd name="connsiteX19" fmla="*/ 108669 w 399172"/>
                <a:gd name="connsiteY19" fmla="*/ 307261 h 597332"/>
                <a:gd name="connsiteX20" fmla="*/ 59714 w 399172"/>
                <a:gd name="connsiteY20" fmla="*/ 386216 h 597332"/>
                <a:gd name="connsiteX21" fmla="*/ 59714 w 399172"/>
                <a:gd name="connsiteY21" fmla="*/ 578501 h 597332"/>
                <a:gd name="connsiteX22" fmla="*/ 8607 w 399172"/>
                <a:gd name="connsiteY22" fmla="*/ 565073 h 597332"/>
                <a:gd name="connsiteX23" fmla="*/ 0 w 399172"/>
                <a:gd name="connsiteY23" fmla="*/ 562925 h 597332"/>
                <a:gd name="connsiteX24" fmla="*/ 0 w 399172"/>
                <a:gd name="connsiteY24" fmla="*/ 445298 h 597332"/>
                <a:gd name="connsiteX25" fmla="*/ 108669 w 399172"/>
                <a:gd name="connsiteY25" fmla="*/ 307261 h 597332"/>
                <a:gd name="connsiteX26" fmla="*/ 164577 w 399172"/>
                <a:gd name="connsiteY26" fmla="*/ 302942 h 597332"/>
                <a:gd name="connsiteX27" fmla="*/ 234508 w 399172"/>
                <a:gd name="connsiteY27" fmla="*/ 302942 h 597332"/>
                <a:gd name="connsiteX28" fmla="*/ 244190 w 399172"/>
                <a:gd name="connsiteY28" fmla="*/ 320670 h 597332"/>
                <a:gd name="connsiteX29" fmla="*/ 246880 w 399172"/>
                <a:gd name="connsiteY29" fmla="*/ 333027 h 597332"/>
                <a:gd name="connsiteX30" fmla="*/ 246880 w 399172"/>
                <a:gd name="connsiteY30" fmla="*/ 391584 h 597332"/>
                <a:gd name="connsiteX31" fmla="*/ 218370 w 399172"/>
                <a:gd name="connsiteY31" fmla="*/ 420594 h 597332"/>
                <a:gd name="connsiteX32" fmla="*/ 180715 w 399172"/>
                <a:gd name="connsiteY32" fmla="*/ 420594 h 597332"/>
                <a:gd name="connsiteX33" fmla="*/ 152205 w 399172"/>
                <a:gd name="connsiteY33" fmla="*/ 391584 h 597332"/>
                <a:gd name="connsiteX34" fmla="*/ 152205 w 399172"/>
                <a:gd name="connsiteY34" fmla="*/ 333027 h 597332"/>
                <a:gd name="connsiteX35" fmla="*/ 154895 w 399172"/>
                <a:gd name="connsiteY35" fmla="*/ 320670 h 597332"/>
                <a:gd name="connsiteX36" fmla="*/ 310956 w 399172"/>
                <a:gd name="connsiteY36" fmla="*/ 171382 h 597332"/>
                <a:gd name="connsiteX37" fmla="*/ 311494 w 399172"/>
                <a:gd name="connsiteY37" fmla="*/ 183198 h 597332"/>
                <a:gd name="connsiteX38" fmla="*/ 199058 w 399172"/>
                <a:gd name="connsiteY38" fmla="*/ 294908 h 597332"/>
                <a:gd name="connsiteX39" fmla="*/ 87160 w 399172"/>
                <a:gd name="connsiteY39" fmla="*/ 183198 h 597332"/>
                <a:gd name="connsiteX40" fmla="*/ 87698 w 399172"/>
                <a:gd name="connsiteY40" fmla="*/ 174067 h 597332"/>
                <a:gd name="connsiteX41" fmla="*/ 147413 w 399172"/>
                <a:gd name="connsiteY41" fmla="*/ 198236 h 597332"/>
                <a:gd name="connsiteX42" fmla="*/ 247475 w 399172"/>
                <a:gd name="connsiteY42" fmla="*/ 198236 h 597332"/>
                <a:gd name="connsiteX43" fmla="*/ 158143 w 399172"/>
                <a:gd name="connsiteY43" fmla="*/ 518 h 597332"/>
                <a:gd name="connsiteX44" fmla="*/ 158143 w 399172"/>
                <a:gd name="connsiteY44" fmla="*/ 51557 h 597332"/>
                <a:gd name="connsiteX45" fmla="*/ 199563 w 399172"/>
                <a:gd name="connsiteY45" fmla="*/ 104745 h 597332"/>
                <a:gd name="connsiteX46" fmla="*/ 240983 w 399172"/>
                <a:gd name="connsiteY46" fmla="*/ 51557 h 597332"/>
                <a:gd name="connsiteX47" fmla="*/ 240983 w 399172"/>
                <a:gd name="connsiteY47" fmla="*/ 518 h 597332"/>
                <a:gd name="connsiteX48" fmla="*/ 322210 w 399172"/>
                <a:gd name="connsiteY48" fmla="*/ 118176 h 597332"/>
                <a:gd name="connsiteX49" fmla="*/ 329203 w 399172"/>
                <a:gd name="connsiteY49" fmla="*/ 125161 h 597332"/>
                <a:gd name="connsiteX50" fmla="*/ 322748 w 399172"/>
                <a:gd name="connsiteY50" fmla="*/ 146651 h 597332"/>
                <a:gd name="connsiteX51" fmla="*/ 248514 w 399172"/>
                <a:gd name="connsiteY51" fmla="*/ 176737 h 597332"/>
                <a:gd name="connsiteX52" fmla="*/ 150074 w 399172"/>
                <a:gd name="connsiteY52" fmla="*/ 176737 h 597332"/>
                <a:gd name="connsiteX53" fmla="*/ 75302 w 399172"/>
                <a:gd name="connsiteY53" fmla="*/ 146651 h 597332"/>
                <a:gd name="connsiteX54" fmla="*/ 68847 w 399172"/>
                <a:gd name="connsiteY54" fmla="*/ 125161 h 597332"/>
                <a:gd name="connsiteX55" fmla="*/ 76378 w 399172"/>
                <a:gd name="connsiteY55" fmla="*/ 118176 h 597332"/>
                <a:gd name="connsiteX56" fmla="*/ 158143 w 399172"/>
                <a:gd name="connsiteY56" fmla="*/ 518 h 597332"/>
                <a:gd name="connsiteX57" fmla="*/ 171641 w 399172"/>
                <a:gd name="connsiteY57" fmla="*/ 0 h 597332"/>
                <a:gd name="connsiteX58" fmla="*/ 199585 w 399172"/>
                <a:gd name="connsiteY58" fmla="*/ 0 h 597332"/>
                <a:gd name="connsiteX59" fmla="*/ 227530 w 399172"/>
                <a:gd name="connsiteY59" fmla="*/ 0 h 597332"/>
                <a:gd name="connsiteX60" fmla="*/ 227530 w 399172"/>
                <a:gd name="connsiteY60" fmla="*/ 51587 h 597332"/>
                <a:gd name="connsiteX61" fmla="*/ 199585 w 399172"/>
                <a:gd name="connsiteY61" fmla="*/ 87591 h 597332"/>
                <a:gd name="connsiteX62" fmla="*/ 171641 w 399172"/>
                <a:gd name="connsiteY62" fmla="*/ 51050 h 597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99172" h="597332">
                  <a:moveTo>
                    <a:pt x="122116" y="334644"/>
                  </a:moveTo>
                  <a:lnTo>
                    <a:pt x="122116" y="391587"/>
                  </a:lnTo>
                  <a:cubicBezTo>
                    <a:pt x="122116" y="423818"/>
                    <a:pt x="148477" y="450678"/>
                    <a:pt x="180756" y="450678"/>
                  </a:cubicBezTo>
                  <a:lnTo>
                    <a:pt x="218415" y="450678"/>
                  </a:lnTo>
                  <a:cubicBezTo>
                    <a:pt x="250694" y="450678"/>
                    <a:pt x="277055" y="423818"/>
                    <a:pt x="277055" y="391587"/>
                  </a:cubicBezTo>
                  <a:lnTo>
                    <a:pt x="277055" y="334644"/>
                  </a:lnTo>
                  <a:cubicBezTo>
                    <a:pt x="296422" y="343776"/>
                    <a:pt x="309334" y="363653"/>
                    <a:pt x="309334" y="386215"/>
                  </a:cubicBezTo>
                  <a:lnTo>
                    <a:pt x="309334" y="586588"/>
                  </a:lnTo>
                  <a:cubicBezTo>
                    <a:pt x="268985" y="593572"/>
                    <a:pt x="231864" y="597332"/>
                    <a:pt x="199585" y="597332"/>
                  </a:cubicBezTo>
                  <a:cubicBezTo>
                    <a:pt x="167307" y="597332"/>
                    <a:pt x="130186" y="594646"/>
                    <a:pt x="89837" y="586588"/>
                  </a:cubicBezTo>
                  <a:lnTo>
                    <a:pt x="89837" y="386215"/>
                  </a:lnTo>
                  <a:cubicBezTo>
                    <a:pt x="89837" y="363653"/>
                    <a:pt x="102749" y="343776"/>
                    <a:pt x="122116" y="334644"/>
                  </a:cubicBezTo>
                  <a:close/>
                  <a:moveTo>
                    <a:pt x="290503" y="307261"/>
                  </a:moveTo>
                  <a:cubicBezTo>
                    <a:pt x="352907" y="322839"/>
                    <a:pt x="399172" y="378704"/>
                    <a:pt x="399172" y="446387"/>
                  </a:cubicBezTo>
                  <a:lnTo>
                    <a:pt x="399172" y="563490"/>
                  </a:lnTo>
                  <a:lnTo>
                    <a:pt x="391103" y="566713"/>
                  </a:lnTo>
                  <a:cubicBezTo>
                    <a:pt x="373888" y="571547"/>
                    <a:pt x="356673" y="576382"/>
                    <a:pt x="339996" y="580142"/>
                  </a:cubicBezTo>
                  <a:lnTo>
                    <a:pt x="339996" y="386225"/>
                  </a:lnTo>
                  <a:cubicBezTo>
                    <a:pt x="339996" y="351846"/>
                    <a:pt x="320091" y="321765"/>
                    <a:pt x="290503" y="307261"/>
                  </a:cubicBezTo>
                  <a:close/>
                  <a:moveTo>
                    <a:pt x="108669" y="307261"/>
                  </a:moveTo>
                  <a:cubicBezTo>
                    <a:pt x="79619" y="321763"/>
                    <a:pt x="59714" y="351841"/>
                    <a:pt x="59714" y="386216"/>
                  </a:cubicBezTo>
                  <a:lnTo>
                    <a:pt x="59714" y="578501"/>
                  </a:lnTo>
                  <a:cubicBezTo>
                    <a:pt x="43037" y="575278"/>
                    <a:pt x="25822" y="570982"/>
                    <a:pt x="8607" y="565073"/>
                  </a:cubicBezTo>
                  <a:lnTo>
                    <a:pt x="0" y="562925"/>
                  </a:lnTo>
                  <a:lnTo>
                    <a:pt x="0" y="445298"/>
                  </a:lnTo>
                  <a:cubicBezTo>
                    <a:pt x="0" y="378697"/>
                    <a:pt x="46265" y="322837"/>
                    <a:pt x="108669" y="307261"/>
                  </a:cubicBezTo>
                  <a:close/>
                  <a:moveTo>
                    <a:pt x="164577" y="302942"/>
                  </a:moveTo>
                  <a:lnTo>
                    <a:pt x="234508" y="302942"/>
                  </a:lnTo>
                  <a:lnTo>
                    <a:pt x="244190" y="320670"/>
                  </a:lnTo>
                  <a:cubicBezTo>
                    <a:pt x="246342" y="324431"/>
                    <a:pt x="246880" y="328729"/>
                    <a:pt x="246880" y="333027"/>
                  </a:cubicBezTo>
                  <a:lnTo>
                    <a:pt x="246880" y="391584"/>
                  </a:lnTo>
                  <a:cubicBezTo>
                    <a:pt x="246880" y="407701"/>
                    <a:pt x="233970" y="420594"/>
                    <a:pt x="218370" y="420594"/>
                  </a:cubicBezTo>
                  <a:lnTo>
                    <a:pt x="180715" y="420594"/>
                  </a:lnTo>
                  <a:cubicBezTo>
                    <a:pt x="165115" y="420594"/>
                    <a:pt x="152205" y="407701"/>
                    <a:pt x="152205" y="391584"/>
                  </a:cubicBezTo>
                  <a:lnTo>
                    <a:pt x="152205" y="333027"/>
                  </a:lnTo>
                  <a:cubicBezTo>
                    <a:pt x="152205" y="328729"/>
                    <a:pt x="152743" y="324968"/>
                    <a:pt x="154895" y="320670"/>
                  </a:cubicBezTo>
                  <a:close/>
                  <a:moveTo>
                    <a:pt x="310956" y="171382"/>
                  </a:moveTo>
                  <a:cubicBezTo>
                    <a:pt x="311494" y="174604"/>
                    <a:pt x="311494" y="178901"/>
                    <a:pt x="311494" y="183198"/>
                  </a:cubicBezTo>
                  <a:cubicBezTo>
                    <a:pt x="311494" y="244961"/>
                    <a:pt x="261463" y="294908"/>
                    <a:pt x="199058" y="294908"/>
                  </a:cubicBezTo>
                  <a:cubicBezTo>
                    <a:pt x="137191" y="294908"/>
                    <a:pt x="87160" y="244961"/>
                    <a:pt x="87160" y="183198"/>
                  </a:cubicBezTo>
                  <a:cubicBezTo>
                    <a:pt x="87160" y="180512"/>
                    <a:pt x="87698" y="176753"/>
                    <a:pt x="87698" y="174067"/>
                  </a:cubicBezTo>
                  <a:lnTo>
                    <a:pt x="147413" y="198236"/>
                  </a:lnTo>
                  <a:lnTo>
                    <a:pt x="247475" y="198236"/>
                  </a:lnTo>
                  <a:close/>
                  <a:moveTo>
                    <a:pt x="158143" y="518"/>
                  </a:moveTo>
                  <a:lnTo>
                    <a:pt x="158143" y="51557"/>
                  </a:lnTo>
                  <a:cubicBezTo>
                    <a:pt x="158143" y="81106"/>
                    <a:pt x="175356" y="104745"/>
                    <a:pt x="199563" y="104745"/>
                  </a:cubicBezTo>
                  <a:cubicBezTo>
                    <a:pt x="223770" y="104745"/>
                    <a:pt x="240983" y="80032"/>
                    <a:pt x="240983" y="51557"/>
                  </a:cubicBezTo>
                  <a:lnTo>
                    <a:pt x="240983" y="518"/>
                  </a:lnTo>
                  <a:cubicBezTo>
                    <a:pt x="285631" y="16636"/>
                    <a:pt x="317907" y="58004"/>
                    <a:pt x="322210" y="118176"/>
                  </a:cubicBezTo>
                  <a:lnTo>
                    <a:pt x="329203" y="125161"/>
                  </a:lnTo>
                  <a:lnTo>
                    <a:pt x="322748" y="146651"/>
                  </a:lnTo>
                  <a:lnTo>
                    <a:pt x="248514" y="176737"/>
                  </a:lnTo>
                  <a:lnTo>
                    <a:pt x="150074" y="176737"/>
                  </a:lnTo>
                  <a:lnTo>
                    <a:pt x="75302" y="146651"/>
                  </a:lnTo>
                  <a:lnTo>
                    <a:pt x="68847" y="125161"/>
                  </a:lnTo>
                  <a:lnTo>
                    <a:pt x="76378" y="118176"/>
                  </a:lnTo>
                  <a:cubicBezTo>
                    <a:pt x="81219" y="58004"/>
                    <a:pt x="113495" y="16636"/>
                    <a:pt x="158143" y="518"/>
                  </a:cubicBezTo>
                  <a:close/>
                  <a:moveTo>
                    <a:pt x="171641" y="0"/>
                  </a:moveTo>
                  <a:lnTo>
                    <a:pt x="199585" y="0"/>
                  </a:lnTo>
                  <a:lnTo>
                    <a:pt x="227530" y="0"/>
                  </a:lnTo>
                  <a:lnTo>
                    <a:pt x="227530" y="51587"/>
                  </a:lnTo>
                  <a:cubicBezTo>
                    <a:pt x="227530" y="70933"/>
                    <a:pt x="218394" y="87591"/>
                    <a:pt x="199585" y="87591"/>
                  </a:cubicBezTo>
                  <a:cubicBezTo>
                    <a:pt x="180777" y="87591"/>
                    <a:pt x="171641" y="70933"/>
                    <a:pt x="171641" y="51050"/>
                  </a:cubicBezTo>
                  <a:close/>
                </a:path>
              </a:pathLst>
            </a:custGeom>
            <a:solidFill>
              <a:schemeClr val="accent1"/>
            </a:solidFill>
            <a:ln>
              <a:noFill/>
            </a:ln>
          </p:spPr>
        </p:sp>
        <p:sp>
          <p:nvSpPr>
            <p:cNvPr id="25" name="handy-man-worker-silhouette_33332"/>
            <p:cNvSpPr>
              <a:spLocks noChangeAspect="1"/>
            </p:cNvSpPr>
            <p:nvPr/>
          </p:nvSpPr>
          <p:spPr bwMode="auto">
            <a:xfrm>
              <a:off x="5157272" y="2469606"/>
              <a:ext cx="203713" cy="304843"/>
            </a:xfrm>
            <a:custGeom>
              <a:avLst/>
              <a:gdLst>
                <a:gd name="connsiteX0" fmla="*/ 122116 w 399172"/>
                <a:gd name="connsiteY0" fmla="*/ 334644 h 597332"/>
                <a:gd name="connsiteX1" fmla="*/ 122116 w 399172"/>
                <a:gd name="connsiteY1" fmla="*/ 391587 h 597332"/>
                <a:gd name="connsiteX2" fmla="*/ 180756 w 399172"/>
                <a:gd name="connsiteY2" fmla="*/ 450678 h 597332"/>
                <a:gd name="connsiteX3" fmla="*/ 218415 w 399172"/>
                <a:gd name="connsiteY3" fmla="*/ 450678 h 597332"/>
                <a:gd name="connsiteX4" fmla="*/ 277055 w 399172"/>
                <a:gd name="connsiteY4" fmla="*/ 391587 h 597332"/>
                <a:gd name="connsiteX5" fmla="*/ 277055 w 399172"/>
                <a:gd name="connsiteY5" fmla="*/ 334644 h 597332"/>
                <a:gd name="connsiteX6" fmla="*/ 309334 w 399172"/>
                <a:gd name="connsiteY6" fmla="*/ 386215 h 597332"/>
                <a:gd name="connsiteX7" fmla="*/ 309334 w 399172"/>
                <a:gd name="connsiteY7" fmla="*/ 586588 h 597332"/>
                <a:gd name="connsiteX8" fmla="*/ 199585 w 399172"/>
                <a:gd name="connsiteY8" fmla="*/ 597332 h 597332"/>
                <a:gd name="connsiteX9" fmla="*/ 89837 w 399172"/>
                <a:gd name="connsiteY9" fmla="*/ 586588 h 597332"/>
                <a:gd name="connsiteX10" fmla="*/ 89837 w 399172"/>
                <a:gd name="connsiteY10" fmla="*/ 386215 h 597332"/>
                <a:gd name="connsiteX11" fmla="*/ 122116 w 399172"/>
                <a:gd name="connsiteY11" fmla="*/ 334644 h 597332"/>
                <a:gd name="connsiteX12" fmla="*/ 290503 w 399172"/>
                <a:gd name="connsiteY12" fmla="*/ 307261 h 597332"/>
                <a:gd name="connsiteX13" fmla="*/ 399172 w 399172"/>
                <a:gd name="connsiteY13" fmla="*/ 446387 h 597332"/>
                <a:gd name="connsiteX14" fmla="*/ 399172 w 399172"/>
                <a:gd name="connsiteY14" fmla="*/ 563490 h 597332"/>
                <a:gd name="connsiteX15" fmla="*/ 391103 w 399172"/>
                <a:gd name="connsiteY15" fmla="*/ 566713 h 597332"/>
                <a:gd name="connsiteX16" fmla="*/ 339996 w 399172"/>
                <a:gd name="connsiteY16" fmla="*/ 580142 h 597332"/>
                <a:gd name="connsiteX17" fmla="*/ 339996 w 399172"/>
                <a:gd name="connsiteY17" fmla="*/ 386225 h 597332"/>
                <a:gd name="connsiteX18" fmla="*/ 290503 w 399172"/>
                <a:gd name="connsiteY18" fmla="*/ 307261 h 597332"/>
                <a:gd name="connsiteX19" fmla="*/ 108669 w 399172"/>
                <a:gd name="connsiteY19" fmla="*/ 307261 h 597332"/>
                <a:gd name="connsiteX20" fmla="*/ 59714 w 399172"/>
                <a:gd name="connsiteY20" fmla="*/ 386216 h 597332"/>
                <a:gd name="connsiteX21" fmla="*/ 59714 w 399172"/>
                <a:gd name="connsiteY21" fmla="*/ 578501 h 597332"/>
                <a:gd name="connsiteX22" fmla="*/ 8607 w 399172"/>
                <a:gd name="connsiteY22" fmla="*/ 565073 h 597332"/>
                <a:gd name="connsiteX23" fmla="*/ 0 w 399172"/>
                <a:gd name="connsiteY23" fmla="*/ 562925 h 597332"/>
                <a:gd name="connsiteX24" fmla="*/ 0 w 399172"/>
                <a:gd name="connsiteY24" fmla="*/ 445298 h 597332"/>
                <a:gd name="connsiteX25" fmla="*/ 108669 w 399172"/>
                <a:gd name="connsiteY25" fmla="*/ 307261 h 597332"/>
                <a:gd name="connsiteX26" fmla="*/ 164577 w 399172"/>
                <a:gd name="connsiteY26" fmla="*/ 302942 h 597332"/>
                <a:gd name="connsiteX27" fmla="*/ 234508 w 399172"/>
                <a:gd name="connsiteY27" fmla="*/ 302942 h 597332"/>
                <a:gd name="connsiteX28" fmla="*/ 244190 w 399172"/>
                <a:gd name="connsiteY28" fmla="*/ 320670 h 597332"/>
                <a:gd name="connsiteX29" fmla="*/ 246880 w 399172"/>
                <a:gd name="connsiteY29" fmla="*/ 333027 h 597332"/>
                <a:gd name="connsiteX30" fmla="*/ 246880 w 399172"/>
                <a:gd name="connsiteY30" fmla="*/ 391584 h 597332"/>
                <a:gd name="connsiteX31" fmla="*/ 218370 w 399172"/>
                <a:gd name="connsiteY31" fmla="*/ 420594 h 597332"/>
                <a:gd name="connsiteX32" fmla="*/ 180715 w 399172"/>
                <a:gd name="connsiteY32" fmla="*/ 420594 h 597332"/>
                <a:gd name="connsiteX33" fmla="*/ 152205 w 399172"/>
                <a:gd name="connsiteY33" fmla="*/ 391584 h 597332"/>
                <a:gd name="connsiteX34" fmla="*/ 152205 w 399172"/>
                <a:gd name="connsiteY34" fmla="*/ 333027 h 597332"/>
                <a:gd name="connsiteX35" fmla="*/ 154895 w 399172"/>
                <a:gd name="connsiteY35" fmla="*/ 320670 h 597332"/>
                <a:gd name="connsiteX36" fmla="*/ 310956 w 399172"/>
                <a:gd name="connsiteY36" fmla="*/ 171382 h 597332"/>
                <a:gd name="connsiteX37" fmla="*/ 311494 w 399172"/>
                <a:gd name="connsiteY37" fmla="*/ 183198 h 597332"/>
                <a:gd name="connsiteX38" fmla="*/ 199058 w 399172"/>
                <a:gd name="connsiteY38" fmla="*/ 294908 h 597332"/>
                <a:gd name="connsiteX39" fmla="*/ 87160 w 399172"/>
                <a:gd name="connsiteY39" fmla="*/ 183198 h 597332"/>
                <a:gd name="connsiteX40" fmla="*/ 87698 w 399172"/>
                <a:gd name="connsiteY40" fmla="*/ 174067 h 597332"/>
                <a:gd name="connsiteX41" fmla="*/ 147413 w 399172"/>
                <a:gd name="connsiteY41" fmla="*/ 198236 h 597332"/>
                <a:gd name="connsiteX42" fmla="*/ 247475 w 399172"/>
                <a:gd name="connsiteY42" fmla="*/ 198236 h 597332"/>
                <a:gd name="connsiteX43" fmla="*/ 158143 w 399172"/>
                <a:gd name="connsiteY43" fmla="*/ 518 h 597332"/>
                <a:gd name="connsiteX44" fmla="*/ 158143 w 399172"/>
                <a:gd name="connsiteY44" fmla="*/ 51557 h 597332"/>
                <a:gd name="connsiteX45" fmla="*/ 199563 w 399172"/>
                <a:gd name="connsiteY45" fmla="*/ 104745 h 597332"/>
                <a:gd name="connsiteX46" fmla="*/ 240983 w 399172"/>
                <a:gd name="connsiteY46" fmla="*/ 51557 h 597332"/>
                <a:gd name="connsiteX47" fmla="*/ 240983 w 399172"/>
                <a:gd name="connsiteY47" fmla="*/ 518 h 597332"/>
                <a:gd name="connsiteX48" fmla="*/ 322210 w 399172"/>
                <a:gd name="connsiteY48" fmla="*/ 118176 h 597332"/>
                <a:gd name="connsiteX49" fmla="*/ 329203 w 399172"/>
                <a:gd name="connsiteY49" fmla="*/ 125161 h 597332"/>
                <a:gd name="connsiteX50" fmla="*/ 322748 w 399172"/>
                <a:gd name="connsiteY50" fmla="*/ 146651 h 597332"/>
                <a:gd name="connsiteX51" fmla="*/ 248514 w 399172"/>
                <a:gd name="connsiteY51" fmla="*/ 176737 h 597332"/>
                <a:gd name="connsiteX52" fmla="*/ 150074 w 399172"/>
                <a:gd name="connsiteY52" fmla="*/ 176737 h 597332"/>
                <a:gd name="connsiteX53" fmla="*/ 75302 w 399172"/>
                <a:gd name="connsiteY53" fmla="*/ 146651 h 597332"/>
                <a:gd name="connsiteX54" fmla="*/ 68847 w 399172"/>
                <a:gd name="connsiteY54" fmla="*/ 125161 h 597332"/>
                <a:gd name="connsiteX55" fmla="*/ 76378 w 399172"/>
                <a:gd name="connsiteY55" fmla="*/ 118176 h 597332"/>
                <a:gd name="connsiteX56" fmla="*/ 158143 w 399172"/>
                <a:gd name="connsiteY56" fmla="*/ 518 h 597332"/>
                <a:gd name="connsiteX57" fmla="*/ 171641 w 399172"/>
                <a:gd name="connsiteY57" fmla="*/ 0 h 597332"/>
                <a:gd name="connsiteX58" fmla="*/ 199585 w 399172"/>
                <a:gd name="connsiteY58" fmla="*/ 0 h 597332"/>
                <a:gd name="connsiteX59" fmla="*/ 227530 w 399172"/>
                <a:gd name="connsiteY59" fmla="*/ 0 h 597332"/>
                <a:gd name="connsiteX60" fmla="*/ 227530 w 399172"/>
                <a:gd name="connsiteY60" fmla="*/ 51587 h 597332"/>
                <a:gd name="connsiteX61" fmla="*/ 199585 w 399172"/>
                <a:gd name="connsiteY61" fmla="*/ 87591 h 597332"/>
                <a:gd name="connsiteX62" fmla="*/ 171641 w 399172"/>
                <a:gd name="connsiteY62" fmla="*/ 51050 h 597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99172" h="597332">
                  <a:moveTo>
                    <a:pt x="122116" y="334644"/>
                  </a:moveTo>
                  <a:lnTo>
                    <a:pt x="122116" y="391587"/>
                  </a:lnTo>
                  <a:cubicBezTo>
                    <a:pt x="122116" y="423818"/>
                    <a:pt x="148477" y="450678"/>
                    <a:pt x="180756" y="450678"/>
                  </a:cubicBezTo>
                  <a:lnTo>
                    <a:pt x="218415" y="450678"/>
                  </a:lnTo>
                  <a:cubicBezTo>
                    <a:pt x="250694" y="450678"/>
                    <a:pt x="277055" y="423818"/>
                    <a:pt x="277055" y="391587"/>
                  </a:cubicBezTo>
                  <a:lnTo>
                    <a:pt x="277055" y="334644"/>
                  </a:lnTo>
                  <a:cubicBezTo>
                    <a:pt x="296422" y="343776"/>
                    <a:pt x="309334" y="363653"/>
                    <a:pt x="309334" y="386215"/>
                  </a:cubicBezTo>
                  <a:lnTo>
                    <a:pt x="309334" y="586588"/>
                  </a:lnTo>
                  <a:cubicBezTo>
                    <a:pt x="268985" y="593572"/>
                    <a:pt x="231864" y="597332"/>
                    <a:pt x="199585" y="597332"/>
                  </a:cubicBezTo>
                  <a:cubicBezTo>
                    <a:pt x="167307" y="597332"/>
                    <a:pt x="130186" y="594646"/>
                    <a:pt x="89837" y="586588"/>
                  </a:cubicBezTo>
                  <a:lnTo>
                    <a:pt x="89837" y="386215"/>
                  </a:lnTo>
                  <a:cubicBezTo>
                    <a:pt x="89837" y="363653"/>
                    <a:pt x="102749" y="343776"/>
                    <a:pt x="122116" y="334644"/>
                  </a:cubicBezTo>
                  <a:close/>
                  <a:moveTo>
                    <a:pt x="290503" y="307261"/>
                  </a:moveTo>
                  <a:cubicBezTo>
                    <a:pt x="352907" y="322839"/>
                    <a:pt x="399172" y="378704"/>
                    <a:pt x="399172" y="446387"/>
                  </a:cubicBezTo>
                  <a:lnTo>
                    <a:pt x="399172" y="563490"/>
                  </a:lnTo>
                  <a:lnTo>
                    <a:pt x="391103" y="566713"/>
                  </a:lnTo>
                  <a:cubicBezTo>
                    <a:pt x="373888" y="571547"/>
                    <a:pt x="356673" y="576382"/>
                    <a:pt x="339996" y="580142"/>
                  </a:cubicBezTo>
                  <a:lnTo>
                    <a:pt x="339996" y="386225"/>
                  </a:lnTo>
                  <a:cubicBezTo>
                    <a:pt x="339996" y="351846"/>
                    <a:pt x="320091" y="321765"/>
                    <a:pt x="290503" y="307261"/>
                  </a:cubicBezTo>
                  <a:close/>
                  <a:moveTo>
                    <a:pt x="108669" y="307261"/>
                  </a:moveTo>
                  <a:cubicBezTo>
                    <a:pt x="79619" y="321763"/>
                    <a:pt x="59714" y="351841"/>
                    <a:pt x="59714" y="386216"/>
                  </a:cubicBezTo>
                  <a:lnTo>
                    <a:pt x="59714" y="578501"/>
                  </a:lnTo>
                  <a:cubicBezTo>
                    <a:pt x="43037" y="575278"/>
                    <a:pt x="25822" y="570982"/>
                    <a:pt x="8607" y="565073"/>
                  </a:cubicBezTo>
                  <a:lnTo>
                    <a:pt x="0" y="562925"/>
                  </a:lnTo>
                  <a:lnTo>
                    <a:pt x="0" y="445298"/>
                  </a:lnTo>
                  <a:cubicBezTo>
                    <a:pt x="0" y="378697"/>
                    <a:pt x="46265" y="322837"/>
                    <a:pt x="108669" y="307261"/>
                  </a:cubicBezTo>
                  <a:close/>
                  <a:moveTo>
                    <a:pt x="164577" y="302942"/>
                  </a:moveTo>
                  <a:lnTo>
                    <a:pt x="234508" y="302942"/>
                  </a:lnTo>
                  <a:lnTo>
                    <a:pt x="244190" y="320670"/>
                  </a:lnTo>
                  <a:cubicBezTo>
                    <a:pt x="246342" y="324431"/>
                    <a:pt x="246880" y="328729"/>
                    <a:pt x="246880" y="333027"/>
                  </a:cubicBezTo>
                  <a:lnTo>
                    <a:pt x="246880" y="391584"/>
                  </a:lnTo>
                  <a:cubicBezTo>
                    <a:pt x="246880" y="407701"/>
                    <a:pt x="233970" y="420594"/>
                    <a:pt x="218370" y="420594"/>
                  </a:cubicBezTo>
                  <a:lnTo>
                    <a:pt x="180715" y="420594"/>
                  </a:lnTo>
                  <a:cubicBezTo>
                    <a:pt x="165115" y="420594"/>
                    <a:pt x="152205" y="407701"/>
                    <a:pt x="152205" y="391584"/>
                  </a:cubicBezTo>
                  <a:lnTo>
                    <a:pt x="152205" y="333027"/>
                  </a:lnTo>
                  <a:cubicBezTo>
                    <a:pt x="152205" y="328729"/>
                    <a:pt x="152743" y="324968"/>
                    <a:pt x="154895" y="320670"/>
                  </a:cubicBezTo>
                  <a:close/>
                  <a:moveTo>
                    <a:pt x="310956" y="171382"/>
                  </a:moveTo>
                  <a:cubicBezTo>
                    <a:pt x="311494" y="174604"/>
                    <a:pt x="311494" y="178901"/>
                    <a:pt x="311494" y="183198"/>
                  </a:cubicBezTo>
                  <a:cubicBezTo>
                    <a:pt x="311494" y="244961"/>
                    <a:pt x="261463" y="294908"/>
                    <a:pt x="199058" y="294908"/>
                  </a:cubicBezTo>
                  <a:cubicBezTo>
                    <a:pt x="137191" y="294908"/>
                    <a:pt x="87160" y="244961"/>
                    <a:pt x="87160" y="183198"/>
                  </a:cubicBezTo>
                  <a:cubicBezTo>
                    <a:pt x="87160" y="180512"/>
                    <a:pt x="87698" y="176753"/>
                    <a:pt x="87698" y="174067"/>
                  </a:cubicBezTo>
                  <a:lnTo>
                    <a:pt x="147413" y="198236"/>
                  </a:lnTo>
                  <a:lnTo>
                    <a:pt x="247475" y="198236"/>
                  </a:lnTo>
                  <a:close/>
                  <a:moveTo>
                    <a:pt x="158143" y="518"/>
                  </a:moveTo>
                  <a:lnTo>
                    <a:pt x="158143" y="51557"/>
                  </a:lnTo>
                  <a:cubicBezTo>
                    <a:pt x="158143" y="81106"/>
                    <a:pt x="175356" y="104745"/>
                    <a:pt x="199563" y="104745"/>
                  </a:cubicBezTo>
                  <a:cubicBezTo>
                    <a:pt x="223770" y="104745"/>
                    <a:pt x="240983" y="80032"/>
                    <a:pt x="240983" y="51557"/>
                  </a:cubicBezTo>
                  <a:lnTo>
                    <a:pt x="240983" y="518"/>
                  </a:lnTo>
                  <a:cubicBezTo>
                    <a:pt x="285631" y="16636"/>
                    <a:pt x="317907" y="58004"/>
                    <a:pt x="322210" y="118176"/>
                  </a:cubicBezTo>
                  <a:lnTo>
                    <a:pt x="329203" y="125161"/>
                  </a:lnTo>
                  <a:lnTo>
                    <a:pt x="322748" y="146651"/>
                  </a:lnTo>
                  <a:lnTo>
                    <a:pt x="248514" y="176737"/>
                  </a:lnTo>
                  <a:lnTo>
                    <a:pt x="150074" y="176737"/>
                  </a:lnTo>
                  <a:lnTo>
                    <a:pt x="75302" y="146651"/>
                  </a:lnTo>
                  <a:lnTo>
                    <a:pt x="68847" y="125161"/>
                  </a:lnTo>
                  <a:lnTo>
                    <a:pt x="76378" y="118176"/>
                  </a:lnTo>
                  <a:cubicBezTo>
                    <a:pt x="81219" y="58004"/>
                    <a:pt x="113495" y="16636"/>
                    <a:pt x="158143" y="518"/>
                  </a:cubicBezTo>
                  <a:close/>
                  <a:moveTo>
                    <a:pt x="171641" y="0"/>
                  </a:moveTo>
                  <a:lnTo>
                    <a:pt x="199585" y="0"/>
                  </a:lnTo>
                  <a:lnTo>
                    <a:pt x="227530" y="0"/>
                  </a:lnTo>
                  <a:lnTo>
                    <a:pt x="227530" y="51587"/>
                  </a:lnTo>
                  <a:cubicBezTo>
                    <a:pt x="227530" y="70933"/>
                    <a:pt x="218394" y="87591"/>
                    <a:pt x="199585" y="87591"/>
                  </a:cubicBezTo>
                  <a:cubicBezTo>
                    <a:pt x="180777" y="87591"/>
                    <a:pt x="171641" y="70933"/>
                    <a:pt x="171641" y="51050"/>
                  </a:cubicBezTo>
                  <a:close/>
                </a:path>
              </a:pathLst>
            </a:custGeom>
            <a:solidFill>
              <a:schemeClr val="accent1"/>
            </a:solidFill>
            <a:ln>
              <a:noFill/>
            </a:ln>
          </p:spPr>
        </p:sp>
        <p:sp>
          <p:nvSpPr>
            <p:cNvPr id="26" name="handy-man-worker-silhouette_33332"/>
            <p:cNvSpPr>
              <a:spLocks noChangeAspect="1"/>
            </p:cNvSpPr>
            <p:nvPr/>
          </p:nvSpPr>
          <p:spPr bwMode="auto">
            <a:xfrm>
              <a:off x="3985388" y="6167090"/>
              <a:ext cx="203713" cy="304843"/>
            </a:xfrm>
            <a:custGeom>
              <a:avLst/>
              <a:gdLst>
                <a:gd name="connsiteX0" fmla="*/ 122116 w 399172"/>
                <a:gd name="connsiteY0" fmla="*/ 334644 h 597332"/>
                <a:gd name="connsiteX1" fmla="*/ 122116 w 399172"/>
                <a:gd name="connsiteY1" fmla="*/ 391587 h 597332"/>
                <a:gd name="connsiteX2" fmla="*/ 180756 w 399172"/>
                <a:gd name="connsiteY2" fmla="*/ 450678 h 597332"/>
                <a:gd name="connsiteX3" fmla="*/ 218415 w 399172"/>
                <a:gd name="connsiteY3" fmla="*/ 450678 h 597332"/>
                <a:gd name="connsiteX4" fmla="*/ 277055 w 399172"/>
                <a:gd name="connsiteY4" fmla="*/ 391587 h 597332"/>
                <a:gd name="connsiteX5" fmla="*/ 277055 w 399172"/>
                <a:gd name="connsiteY5" fmla="*/ 334644 h 597332"/>
                <a:gd name="connsiteX6" fmla="*/ 309334 w 399172"/>
                <a:gd name="connsiteY6" fmla="*/ 386215 h 597332"/>
                <a:gd name="connsiteX7" fmla="*/ 309334 w 399172"/>
                <a:gd name="connsiteY7" fmla="*/ 586588 h 597332"/>
                <a:gd name="connsiteX8" fmla="*/ 199585 w 399172"/>
                <a:gd name="connsiteY8" fmla="*/ 597332 h 597332"/>
                <a:gd name="connsiteX9" fmla="*/ 89837 w 399172"/>
                <a:gd name="connsiteY9" fmla="*/ 586588 h 597332"/>
                <a:gd name="connsiteX10" fmla="*/ 89837 w 399172"/>
                <a:gd name="connsiteY10" fmla="*/ 386215 h 597332"/>
                <a:gd name="connsiteX11" fmla="*/ 122116 w 399172"/>
                <a:gd name="connsiteY11" fmla="*/ 334644 h 597332"/>
                <a:gd name="connsiteX12" fmla="*/ 290503 w 399172"/>
                <a:gd name="connsiteY12" fmla="*/ 307261 h 597332"/>
                <a:gd name="connsiteX13" fmla="*/ 399172 w 399172"/>
                <a:gd name="connsiteY13" fmla="*/ 446387 h 597332"/>
                <a:gd name="connsiteX14" fmla="*/ 399172 w 399172"/>
                <a:gd name="connsiteY14" fmla="*/ 563490 h 597332"/>
                <a:gd name="connsiteX15" fmla="*/ 391103 w 399172"/>
                <a:gd name="connsiteY15" fmla="*/ 566713 h 597332"/>
                <a:gd name="connsiteX16" fmla="*/ 339996 w 399172"/>
                <a:gd name="connsiteY16" fmla="*/ 580142 h 597332"/>
                <a:gd name="connsiteX17" fmla="*/ 339996 w 399172"/>
                <a:gd name="connsiteY17" fmla="*/ 386225 h 597332"/>
                <a:gd name="connsiteX18" fmla="*/ 290503 w 399172"/>
                <a:gd name="connsiteY18" fmla="*/ 307261 h 597332"/>
                <a:gd name="connsiteX19" fmla="*/ 108669 w 399172"/>
                <a:gd name="connsiteY19" fmla="*/ 307261 h 597332"/>
                <a:gd name="connsiteX20" fmla="*/ 59714 w 399172"/>
                <a:gd name="connsiteY20" fmla="*/ 386216 h 597332"/>
                <a:gd name="connsiteX21" fmla="*/ 59714 w 399172"/>
                <a:gd name="connsiteY21" fmla="*/ 578501 h 597332"/>
                <a:gd name="connsiteX22" fmla="*/ 8607 w 399172"/>
                <a:gd name="connsiteY22" fmla="*/ 565073 h 597332"/>
                <a:gd name="connsiteX23" fmla="*/ 0 w 399172"/>
                <a:gd name="connsiteY23" fmla="*/ 562925 h 597332"/>
                <a:gd name="connsiteX24" fmla="*/ 0 w 399172"/>
                <a:gd name="connsiteY24" fmla="*/ 445298 h 597332"/>
                <a:gd name="connsiteX25" fmla="*/ 108669 w 399172"/>
                <a:gd name="connsiteY25" fmla="*/ 307261 h 597332"/>
                <a:gd name="connsiteX26" fmla="*/ 164577 w 399172"/>
                <a:gd name="connsiteY26" fmla="*/ 302942 h 597332"/>
                <a:gd name="connsiteX27" fmla="*/ 234508 w 399172"/>
                <a:gd name="connsiteY27" fmla="*/ 302942 h 597332"/>
                <a:gd name="connsiteX28" fmla="*/ 244190 w 399172"/>
                <a:gd name="connsiteY28" fmla="*/ 320670 h 597332"/>
                <a:gd name="connsiteX29" fmla="*/ 246880 w 399172"/>
                <a:gd name="connsiteY29" fmla="*/ 333027 h 597332"/>
                <a:gd name="connsiteX30" fmla="*/ 246880 w 399172"/>
                <a:gd name="connsiteY30" fmla="*/ 391584 h 597332"/>
                <a:gd name="connsiteX31" fmla="*/ 218370 w 399172"/>
                <a:gd name="connsiteY31" fmla="*/ 420594 h 597332"/>
                <a:gd name="connsiteX32" fmla="*/ 180715 w 399172"/>
                <a:gd name="connsiteY32" fmla="*/ 420594 h 597332"/>
                <a:gd name="connsiteX33" fmla="*/ 152205 w 399172"/>
                <a:gd name="connsiteY33" fmla="*/ 391584 h 597332"/>
                <a:gd name="connsiteX34" fmla="*/ 152205 w 399172"/>
                <a:gd name="connsiteY34" fmla="*/ 333027 h 597332"/>
                <a:gd name="connsiteX35" fmla="*/ 154895 w 399172"/>
                <a:gd name="connsiteY35" fmla="*/ 320670 h 597332"/>
                <a:gd name="connsiteX36" fmla="*/ 310956 w 399172"/>
                <a:gd name="connsiteY36" fmla="*/ 171382 h 597332"/>
                <a:gd name="connsiteX37" fmla="*/ 311494 w 399172"/>
                <a:gd name="connsiteY37" fmla="*/ 183198 h 597332"/>
                <a:gd name="connsiteX38" fmla="*/ 199058 w 399172"/>
                <a:gd name="connsiteY38" fmla="*/ 294908 h 597332"/>
                <a:gd name="connsiteX39" fmla="*/ 87160 w 399172"/>
                <a:gd name="connsiteY39" fmla="*/ 183198 h 597332"/>
                <a:gd name="connsiteX40" fmla="*/ 87698 w 399172"/>
                <a:gd name="connsiteY40" fmla="*/ 174067 h 597332"/>
                <a:gd name="connsiteX41" fmla="*/ 147413 w 399172"/>
                <a:gd name="connsiteY41" fmla="*/ 198236 h 597332"/>
                <a:gd name="connsiteX42" fmla="*/ 247475 w 399172"/>
                <a:gd name="connsiteY42" fmla="*/ 198236 h 597332"/>
                <a:gd name="connsiteX43" fmla="*/ 158143 w 399172"/>
                <a:gd name="connsiteY43" fmla="*/ 518 h 597332"/>
                <a:gd name="connsiteX44" fmla="*/ 158143 w 399172"/>
                <a:gd name="connsiteY44" fmla="*/ 51557 h 597332"/>
                <a:gd name="connsiteX45" fmla="*/ 199563 w 399172"/>
                <a:gd name="connsiteY45" fmla="*/ 104745 h 597332"/>
                <a:gd name="connsiteX46" fmla="*/ 240983 w 399172"/>
                <a:gd name="connsiteY46" fmla="*/ 51557 h 597332"/>
                <a:gd name="connsiteX47" fmla="*/ 240983 w 399172"/>
                <a:gd name="connsiteY47" fmla="*/ 518 h 597332"/>
                <a:gd name="connsiteX48" fmla="*/ 322210 w 399172"/>
                <a:gd name="connsiteY48" fmla="*/ 118176 h 597332"/>
                <a:gd name="connsiteX49" fmla="*/ 329203 w 399172"/>
                <a:gd name="connsiteY49" fmla="*/ 125161 h 597332"/>
                <a:gd name="connsiteX50" fmla="*/ 322748 w 399172"/>
                <a:gd name="connsiteY50" fmla="*/ 146651 h 597332"/>
                <a:gd name="connsiteX51" fmla="*/ 248514 w 399172"/>
                <a:gd name="connsiteY51" fmla="*/ 176737 h 597332"/>
                <a:gd name="connsiteX52" fmla="*/ 150074 w 399172"/>
                <a:gd name="connsiteY52" fmla="*/ 176737 h 597332"/>
                <a:gd name="connsiteX53" fmla="*/ 75302 w 399172"/>
                <a:gd name="connsiteY53" fmla="*/ 146651 h 597332"/>
                <a:gd name="connsiteX54" fmla="*/ 68847 w 399172"/>
                <a:gd name="connsiteY54" fmla="*/ 125161 h 597332"/>
                <a:gd name="connsiteX55" fmla="*/ 76378 w 399172"/>
                <a:gd name="connsiteY55" fmla="*/ 118176 h 597332"/>
                <a:gd name="connsiteX56" fmla="*/ 158143 w 399172"/>
                <a:gd name="connsiteY56" fmla="*/ 518 h 597332"/>
                <a:gd name="connsiteX57" fmla="*/ 171641 w 399172"/>
                <a:gd name="connsiteY57" fmla="*/ 0 h 597332"/>
                <a:gd name="connsiteX58" fmla="*/ 199585 w 399172"/>
                <a:gd name="connsiteY58" fmla="*/ 0 h 597332"/>
                <a:gd name="connsiteX59" fmla="*/ 227530 w 399172"/>
                <a:gd name="connsiteY59" fmla="*/ 0 h 597332"/>
                <a:gd name="connsiteX60" fmla="*/ 227530 w 399172"/>
                <a:gd name="connsiteY60" fmla="*/ 51587 h 597332"/>
                <a:gd name="connsiteX61" fmla="*/ 199585 w 399172"/>
                <a:gd name="connsiteY61" fmla="*/ 87591 h 597332"/>
                <a:gd name="connsiteX62" fmla="*/ 171641 w 399172"/>
                <a:gd name="connsiteY62" fmla="*/ 51050 h 597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99172" h="597332">
                  <a:moveTo>
                    <a:pt x="122116" y="334644"/>
                  </a:moveTo>
                  <a:lnTo>
                    <a:pt x="122116" y="391587"/>
                  </a:lnTo>
                  <a:cubicBezTo>
                    <a:pt x="122116" y="423818"/>
                    <a:pt x="148477" y="450678"/>
                    <a:pt x="180756" y="450678"/>
                  </a:cubicBezTo>
                  <a:lnTo>
                    <a:pt x="218415" y="450678"/>
                  </a:lnTo>
                  <a:cubicBezTo>
                    <a:pt x="250694" y="450678"/>
                    <a:pt x="277055" y="423818"/>
                    <a:pt x="277055" y="391587"/>
                  </a:cubicBezTo>
                  <a:lnTo>
                    <a:pt x="277055" y="334644"/>
                  </a:lnTo>
                  <a:cubicBezTo>
                    <a:pt x="296422" y="343776"/>
                    <a:pt x="309334" y="363653"/>
                    <a:pt x="309334" y="386215"/>
                  </a:cubicBezTo>
                  <a:lnTo>
                    <a:pt x="309334" y="586588"/>
                  </a:lnTo>
                  <a:cubicBezTo>
                    <a:pt x="268985" y="593572"/>
                    <a:pt x="231864" y="597332"/>
                    <a:pt x="199585" y="597332"/>
                  </a:cubicBezTo>
                  <a:cubicBezTo>
                    <a:pt x="167307" y="597332"/>
                    <a:pt x="130186" y="594646"/>
                    <a:pt x="89837" y="586588"/>
                  </a:cubicBezTo>
                  <a:lnTo>
                    <a:pt x="89837" y="386215"/>
                  </a:lnTo>
                  <a:cubicBezTo>
                    <a:pt x="89837" y="363653"/>
                    <a:pt x="102749" y="343776"/>
                    <a:pt x="122116" y="334644"/>
                  </a:cubicBezTo>
                  <a:close/>
                  <a:moveTo>
                    <a:pt x="290503" y="307261"/>
                  </a:moveTo>
                  <a:cubicBezTo>
                    <a:pt x="352907" y="322839"/>
                    <a:pt x="399172" y="378704"/>
                    <a:pt x="399172" y="446387"/>
                  </a:cubicBezTo>
                  <a:lnTo>
                    <a:pt x="399172" y="563490"/>
                  </a:lnTo>
                  <a:lnTo>
                    <a:pt x="391103" y="566713"/>
                  </a:lnTo>
                  <a:cubicBezTo>
                    <a:pt x="373888" y="571547"/>
                    <a:pt x="356673" y="576382"/>
                    <a:pt x="339996" y="580142"/>
                  </a:cubicBezTo>
                  <a:lnTo>
                    <a:pt x="339996" y="386225"/>
                  </a:lnTo>
                  <a:cubicBezTo>
                    <a:pt x="339996" y="351846"/>
                    <a:pt x="320091" y="321765"/>
                    <a:pt x="290503" y="307261"/>
                  </a:cubicBezTo>
                  <a:close/>
                  <a:moveTo>
                    <a:pt x="108669" y="307261"/>
                  </a:moveTo>
                  <a:cubicBezTo>
                    <a:pt x="79619" y="321763"/>
                    <a:pt x="59714" y="351841"/>
                    <a:pt x="59714" y="386216"/>
                  </a:cubicBezTo>
                  <a:lnTo>
                    <a:pt x="59714" y="578501"/>
                  </a:lnTo>
                  <a:cubicBezTo>
                    <a:pt x="43037" y="575278"/>
                    <a:pt x="25822" y="570982"/>
                    <a:pt x="8607" y="565073"/>
                  </a:cubicBezTo>
                  <a:lnTo>
                    <a:pt x="0" y="562925"/>
                  </a:lnTo>
                  <a:lnTo>
                    <a:pt x="0" y="445298"/>
                  </a:lnTo>
                  <a:cubicBezTo>
                    <a:pt x="0" y="378697"/>
                    <a:pt x="46265" y="322837"/>
                    <a:pt x="108669" y="307261"/>
                  </a:cubicBezTo>
                  <a:close/>
                  <a:moveTo>
                    <a:pt x="164577" y="302942"/>
                  </a:moveTo>
                  <a:lnTo>
                    <a:pt x="234508" y="302942"/>
                  </a:lnTo>
                  <a:lnTo>
                    <a:pt x="244190" y="320670"/>
                  </a:lnTo>
                  <a:cubicBezTo>
                    <a:pt x="246342" y="324431"/>
                    <a:pt x="246880" y="328729"/>
                    <a:pt x="246880" y="333027"/>
                  </a:cubicBezTo>
                  <a:lnTo>
                    <a:pt x="246880" y="391584"/>
                  </a:lnTo>
                  <a:cubicBezTo>
                    <a:pt x="246880" y="407701"/>
                    <a:pt x="233970" y="420594"/>
                    <a:pt x="218370" y="420594"/>
                  </a:cubicBezTo>
                  <a:lnTo>
                    <a:pt x="180715" y="420594"/>
                  </a:lnTo>
                  <a:cubicBezTo>
                    <a:pt x="165115" y="420594"/>
                    <a:pt x="152205" y="407701"/>
                    <a:pt x="152205" y="391584"/>
                  </a:cubicBezTo>
                  <a:lnTo>
                    <a:pt x="152205" y="333027"/>
                  </a:lnTo>
                  <a:cubicBezTo>
                    <a:pt x="152205" y="328729"/>
                    <a:pt x="152743" y="324968"/>
                    <a:pt x="154895" y="320670"/>
                  </a:cubicBezTo>
                  <a:close/>
                  <a:moveTo>
                    <a:pt x="310956" y="171382"/>
                  </a:moveTo>
                  <a:cubicBezTo>
                    <a:pt x="311494" y="174604"/>
                    <a:pt x="311494" y="178901"/>
                    <a:pt x="311494" y="183198"/>
                  </a:cubicBezTo>
                  <a:cubicBezTo>
                    <a:pt x="311494" y="244961"/>
                    <a:pt x="261463" y="294908"/>
                    <a:pt x="199058" y="294908"/>
                  </a:cubicBezTo>
                  <a:cubicBezTo>
                    <a:pt x="137191" y="294908"/>
                    <a:pt x="87160" y="244961"/>
                    <a:pt x="87160" y="183198"/>
                  </a:cubicBezTo>
                  <a:cubicBezTo>
                    <a:pt x="87160" y="180512"/>
                    <a:pt x="87698" y="176753"/>
                    <a:pt x="87698" y="174067"/>
                  </a:cubicBezTo>
                  <a:lnTo>
                    <a:pt x="147413" y="198236"/>
                  </a:lnTo>
                  <a:lnTo>
                    <a:pt x="247475" y="198236"/>
                  </a:lnTo>
                  <a:close/>
                  <a:moveTo>
                    <a:pt x="158143" y="518"/>
                  </a:moveTo>
                  <a:lnTo>
                    <a:pt x="158143" y="51557"/>
                  </a:lnTo>
                  <a:cubicBezTo>
                    <a:pt x="158143" y="81106"/>
                    <a:pt x="175356" y="104745"/>
                    <a:pt x="199563" y="104745"/>
                  </a:cubicBezTo>
                  <a:cubicBezTo>
                    <a:pt x="223770" y="104745"/>
                    <a:pt x="240983" y="80032"/>
                    <a:pt x="240983" y="51557"/>
                  </a:cubicBezTo>
                  <a:lnTo>
                    <a:pt x="240983" y="518"/>
                  </a:lnTo>
                  <a:cubicBezTo>
                    <a:pt x="285631" y="16636"/>
                    <a:pt x="317907" y="58004"/>
                    <a:pt x="322210" y="118176"/>
                  </a:cubicBezTo>
                  <a:lnTo>
                    <a:pt x="329203" y="125161"/>
                  </a:lnTo>
                  <a:lnTo>
                    <a:pt x="322748" y="146651"/>
                  </a:lnTo>
                  <a:lnTo>
                    <a:pt x="248514" y="176737"/>
                  </a:lnTo>
                  <a:lnTo>
                    <a:pt x="150074" y="176737"/>
                  </a:lnTo>
                  <a:lnTo>
                    <a:pt x="75302" y="146651"/>
                  </a:lnTo>
                  <a:lnTo>
                    <a:pt x="68847" y="125161"/>
                  </a:lnTo>
                  <a:lnTo>
                    <a:pt x="76378" y="118176"/>
                  </a:lnTo>
                  <a:cubicBezTo>
                    <a:pt x="81219" y="58004"/>
                    <a:pt x="113495" y="16636"/>
                    <a:pt x="158143" y="518"/>
                  </a:cubicBezTo>
                  <a:close/>
                  <a:moveTo>
                    <a:pt x="171641" y="0"/>
                  </a:moveTo>
                  <a:lnTo>
                    <a:pt x="199585" y="0"/>
                  </a:lnTo>
                  <a:lnTo>
                    <a:pt x="227530" y="0"/>
                  </a:lnTo>
                  <a:lnTo>
                    <a:pt x="227530" y="51587"/>
                  </a:lnTo>
                  <a:cubicBezTo>
                    <a:pt x="227530" y="70933"/>
                    <a:pt x="218394" y="87591"/>
                    <a:pt x="199585" y="87591"/>
                  </a:cubicBezTo>
                  <a:cubicBezTo>
                    <a:pt x="180777" y="87591"/>
                    <a:pt x="171641" y="70933"/>
                    <a:pt x="171641" y="51050"/>
                  </a:cubicBezTo>
                  <a:close/>
                </a:path>
              </a:pathLst>
            </a:custGeom>
            <a:solidFill>
              <a:schemeClr val="accent1"/>
            </a:solidFill>
            <a:ln>
              <a:noFill/>
            </a:ln>
          </p:spPr>
        </p:sp>
      </p:grpSp>
      <p:sp>
        <p:nvSpPr>
          <p:cNvPr id="6" name="文本框 5">
            <a:extLst>
              <a:ext uri="{FF2B5EF4-FFF2-40B4-BE49-F238E27FC236}">
                <a16:creationId xmlns:a16="http://schemas.microsoft.com/office/drawing/2014/main" id="{D8B3B7FD-5727-EB15-CB62-BDD4AE0C2D22}"/>
              </a:ext>
            </a:extLst>
          </p:cNvPr>
          <p:cNvSpPr txBox="1"/>
          <p:nvPr/>
        </p:nvSpPr>
        <p:spPr>
          <a:xfrm>
            <a:off x="6759112" y="845314"/>
            <a:ext cx="4963581" cy="2264402"/>
          </a:xfrm>
          <a:prstGeom prst="rect">
            <a:avLst/>
          </a:prstGeom>
          <a:noFill/>
        </p:spPr>
        <p:txBody>
          <a:bodyPr wrap="square">
            <a:spAutoFit/>
          </a:bodyPr>
          <a:lstStyle/>
          <a:p>
            <a:pPr marL="285750" indent="-285750">
              <a:lnSpc>
                <a:spcPct val="150000"/>
              </a:lnSpc>
              <a:buFont typeface="Wingdings" panose="05000000000000000000" pitchFamily="2" charset="2"/>
              <a:buChar char="l"/>
            </a:pPr>
            <a:r>
              <a:rPr lang="en-US" altLang="zh-CN" sz="1600" b="1" dirty="0">
                <a:solidFill>
                  <a:srgbClr val="000000"/>
                </a:solidFill>
                <a:cs typeface="+mn-ea"/>
                <a:sym typeface="+mn-lt"/>
              </a:rPr>
              <a:t>28</a:t>
            </a:r>
            <a:r>
              <a:rPr lang="zh-CN" altLang="en-US" sz="1600" dirty="0">
                <a:solidFill>
                  <a:srgbClr val="000000"/>
                </a:solidFill>
                <a:cs typeface="+mn-ea"/>
                <a:sym typeface="+mn-lt"/>
              </a:rPr>
              <a:t>家国有企业和上市公司客户</a:t>
            </a:r>
            <a:endParaRPr lang="en-US" altLang="zh-CN" sz="1600" dirty="0">
              <a:solidFill>
                <a:srgbClr val="000000"/>
              </a:solidFill>
              <a:cs typeface="+mn-ea"/>
              <a:sym typeface="+mn-lt"/>
            </a:endParaRPr>
          </a:p>
          <a:p>
            <a:pPr marL="285750" indent="-285750">
              <a:lnSpc>
                <a:spcPct val="150000"/>
              </a:lnSpc>
              <a:buFont typeface="Wingdings" panose="05000000000000000000" pitchFamily="2" charset="2"/>
              <a:buChar char="l"/>
            </a:pPr>
            <a:r>
              <a:rPr lang="en-US" altLang="zh-CN" sz="1600" b="1" dirty="0">
                <a:solidFill>
                  <a:srgbClr val="000000"/>
                </a:solidFill>
                <a:cs typeface="+mn-ea"/>
                <a:sym typeface="+mn-lt"/>
              </a:rPr>
              <a:t>106 </a:t>
            </a:r>
            <a:r>
              <a:rPr lang="zh-CN" altLang="en-US" sz="1600" dirty="0">
                <a:solidFill>
                  <a:srgbClr val="000000"/>
                </a:solidFill>
                <a:cs typeface="+mn-ea"/>
                <a:sym typeface="+mn-lt"/>
              </a:rPr>
              <a:t>支连续油管作业队伍，</a:t>
            </a:r>
            <a:r>
              <a:rPr lang="en-US" altLang="zh-CN" sz="1600" b="1" dirty="0">
                <a:solidFill>
                  <a:srgbClr val="000000"/>
                </a:solidFill>
                <a:cs typeface="+mn-ea"/>
                <a:sym typeface="+mn-lt"/>
              </a:rPr>
              <a:t>46 </a:t>
            </a:r>
            <a:r>
              <a:rPr lang="zh-CN" altLang="en-US" sz="1600" dirty="0">
                <a:solidFill>
                  <a:srgbClr val="000000"/>
                </a:solidFill>
                <a:cs typeface="+mn-ea"/>
                <a:sym typeface="+mn-lt"/>
              </a:rPr>
              <a:t>支钻井队伍，</a:t>
            </a:r>
            <a:r>
              <a:rPr lang="en-US" altLang="zh-CN" sz="1600" b="1" dirty="0">
                <a:solidFill>
                  <a:srgbClr val="000000"/>
                </a:solidFill>
                <a:cs typeface="+mn-ea"/>
                <a:sym typeface="+mn-lt"/>
              </a:rPr>
              <a:t>12 </a:t>
            </a:r>
            <a:r>
              <a:rPr lang="zh-CN" altLang="en-US" sz="1600" dirty="0">
                <a:solidFill>
                  <a:srgbClr val="000000"/>
                </a:solidFill>
                <a:cs typeface="+mn-ea"/>
                <a:sym typeface="+mn-lt"/>
              </a:rPr>
              <a:t>支修井队伍和 </a:t>
            </a:r>
            <a:r>
              <a:rPr lang="en-US" altLang="zh-CN" sz="1600" b="1" dirty="0">
                <a:solidFill>
                  <a:srgbClr val="000000"/>
                </a:solidFill>
                <a:cs typeface="+mn-ea"/>
                <a:sym typeface="+mn-lt"/>
              </a:rPr>
              <a:t>8</a:t>
            </a:r>
            <a:r>
              <a:rPr lang="en-US" altLang="zh-CN" sz="1600" dirty="0">
                <a:solidFill>
                  <a:srgbClr val="000000"/>
                </a:solidFill>
                <a:cs typeface="+mn-ea"/>
                <a:sym typeface="+mn-lt"/>
              </a:rPr>
              <a:t> </a:t>
            </a:r>
            <a:r>
              <a:rPr lang="zh-CN" altLang="en-US" sz="1600" dirty="0">
                <a:solidFill>
                  <a:srgbClr val="000000"/>
                </a:solidFill>
                <a:cs typeface="+mn-ea"/>
                <a:sym typeface="+mn-lt"/>
              </a:rPr>
              <a:t>支带压作业队伍</a:t>
            </a:r>
            <a:endParaRPr lang="en-US" altLang="zh-CN" sz="1600" dirty="0">
              <a:solidFill>
                <a:srgbClr val="000000"/>
              </a:solidFill>
              <a:cs typeface="+mn-ea"/>
              <a:sym typeface="+mn-lt"/>
            </a:endParaRPr>
          </a:p>
          <a:p>
            <a:pPr marL="285750" indent="-285750">
              <a:lnSpc>
                <a:spcPct val="150000"/>
              </a:lnSpc>
              <a:buFont typeface="Wingdings" panose="05000000000000000000" pitchFamily="2" charset="2"/>
              <a:buChar char="l"/>
            </a:pPr>
            <a:r>
              <a:rPr lang="zh-CN" altLang="en-US" sz="1600" dirty="0">
                <a:solidFill>
                  <a:srgbClr val="000000"/>
                </a:solidFill>
                <a:cs typeface="+mn-ea"/>
              </a:rPr>
              <a:t>中国的 </a:t>
            </a:r>
            <a:r>
              <a:rPr lang="en-US" altLang="zh-CN" sz="1600" b="1" dirty="0">
                <a:solidFill>
                  <a:srgbClr val="000000"/>
                </a:solidFill>
                <a:cs typeface="+mn-ea"/>
              </a:rPr>
              <a:t>11</a:t>
            </a:r>
            <a:r>
              <a:rPr lang="en-US" altLang="zh-CN" sz="1600" dirty="0">
                <a:solidFill>
                  <a:srgbClr val="000000"/>
                </a:solidFill>
                <a:cs typeface="+mn-ea"/>
              </a:rPr>
              <a:t> </a:t>
            </a:r>
            <a:r>
              <a:rPr lang="zh-CN" altLang="en-US" sz="1600" dirty="0">
                <a:solidFill>
                  <a:srgbClr val="000000"/>
                </a:solidFill>
                <a:cs typeface="+mn-ea"/>
              </a:rPr>
              <a:t>个区块</a:t>
            </a:r>
            <a:endParaRPr lang="en-US" altLang="zh-CN" sz="1600" dirty="0">
              <a:solidFill>
                <a:srgbClr val="000000"/>
              </a:solidFill>
              <a:cs typeface="+mn-ea"/>
            </a:endParaRPr>
          </a:p>
          <a:p>
            <a:pPr marL="285750" indent="-285750">
              <a:lnSpc>
                <a:spcPct val="150000"/>
              </a:lnSpc>
              <a:buFont typeface="Wingdings" panose="05000000000000000000" pitchFamily="2" charset="2"/>
              <a:buChar char="l"/>
            </a:pPr>
            <a:r>
              <a:rPr lang="zh-CN" altLang="en-US" sz="1600" dirty="0">
                <a:solidFill>
                  <a:srgbClr val="000000"/>
                </a:solidFill>
                <a:cs typeface="+mn-ea"/>
              </a:rPr>
              <a:t>最高循环压力 </a:t>
            </a:r>
            <a:r>
              <a:rPr lang="en-US" altLang="zh-CN" sz="1600" b="1" dirty="0">
                <a:solidFill>
                  <a:srgbClr val="000000"/>
                </a:solidFill>
                <a:cs typeface="+mn-ea"/>
              </a:rPr>
              <a:t>75</a:t>
            </a:r>
            <a:r>
              <a:rPr lang="en-US" altLang="zh-CN" sz="1600" dirty="0">
                <a:solidFill>
                  <a:srgbClr val="000000"/>
                </a:solidFill>
                <a:cs typeface="+mn-ea"/>
              </a:rPr>
              <a:t>MPa</a:t>
            </a:r>
            <a:r>
              <a:rPr lang="zh-CN" altLang="en-US" sz="1600" dirty="0">
                <a:solidFill>
                  <a:srgbClr val="000000"/>
                </a:solidFill>
                <a:cs typeface="+mn-ea"/>
              </a:rPr>
              <a:t>，最高温度 </a:t>
            </a:r>
            <a:r>
              <a:rPr lang="en-US" altLang="zh-CN" sz="1600" b="1" dirty="0">
                <a:solidFill>
                  <a:srgbClr val="000000"/>
                </a:solidFill>
                <a:cs typeface="+mn-ea"/>
              </a:rPr>
              <a:t>204</a:t>
            </a:r>
            <a:r>
              <a:rPr lang="en-US" altLang="zh-CN" sz="1600" dirty="0">
                <a:solidFill>
                  <a:srgbClr val="000000"/>
                </a:solidFill>
                <a:cs typeface="+mn-ea"/>
              </a:rPr>
              <a:t>° C</a:t>
            </a:r>
            <a:r>
              <a:rPr lang="zh-CN" altLang="en-US" sz="1600" dirty="0">
                <a:solidFill>
                  <a:srgbClr val="000000"/>
                </a:solidFill>
                <a:cs typeface="+mn-ea"/>
              </a:rPr>
              <a:t> </a:t>
            </a:r>
            <a:endParaRPr lang="en-US" altLang="zh-CN" sz="1600" dirty="0">
              <a:solidFill>
                <a:srgbClr val="000000"/>
              </a:solidFill>
              <a:cs typeface="+mn-ea"/>
            </a:endParaRPr>
          </a:p>
          <a:p>
            <a:pPr marL="285750" indent="-285750">
              <a:lnSpc>
                <a:spcPct val="150000"/>
              </a:lnSpc>
              <a:buFont typeface="Wingdings" panose="05000000000000000000" pitchFamily="2" charset="2"/>
              <a:buChar char="l"/>
            </a:pPr>
            <a:r>
              <a:rPr lang="zh-CN" altLang="en-US" sz="1600" dirty="0">
                <a:solidFill>
                  <a:srgbClr val="000000"/>
                </a:solidFill>
                <a:cs typeface="+mn-ea"/>
              </a:rPr>
              <a:t>最深井深 </a:t>
            </a:r>
            <a:r>
              <a:rPr lang="en-US" altLang="zh-CN" sz="1600" b="1" dirty="0">
                <a:solidFill>
                  <a:srgbClr val="000000"/>
                </a:solidFill>
                <a:cs typeface="+mn-ea"/>
              </a:rPr>
              <a:t>10000</a:t>
            </a:r>
            <a:r>
              <a:rPr lang="en-US" altLang="zh-CN" sz="1600" dirty="0">
                <a:solidFill>
                  <a:srgbClr val="000000"/>
                </a:solidFill>
                <a:cs typeface="+mn-ea"/>
              </a:rPr>
              <a:t> </a:t>
            </a:r>
            <a:r>
              <a:rPr lang="zh-CN" altLang="en-US" sz="1600" dirty="0">
                <a:solidFill>
                  <a:srgbClr val="000000"/>
                </a:solidFill>
                <a:cs typeface="+mn-ea"/>
              </a:rPr>
              <a:t>米，最长水平段长度 </a:t>
            </a:r>
            <a:r>
              <a:rPr lang="en-US" altLang="zh-CN" sz="1600" b="1" dirty="0">
                <a:solidFill>
                  <a:srgbClr val="000000"/>
                </a:solidFill>
                <a:cs typeface="+mn-ea"/>
              </a:rPr>
              <a:t>4200 </a:t>
            </a:r>
            <a:r>
              <a:rPr lang="zh-CN" altLang="en-US" sz="1600" dirty="0">
                <a:solidFill>
                  <a:srgbClr val="000000"/>
                </a:solidFill>
                <a:cs typeface="+mn-ea"/>
              </a:rPr>
              <a:t>米 </a:t>
            </a:r>
            <a:endParaRPr lang="en-US" altLang="zh-CN" dirty="0">
              <a:solidFill>
                <a:srgbClr val="000000"/>
              </a:solidFill>
              <a:cs typeface="+mn-ea"/>
              <a:sym typeface="+mn-lt"/>
            </a:endParaRPr>
          </a:p>
        </p:txBody>
      </p:sp>
      <p:pic>
        <p:nvPicPr>
          <p:cNvPr id="15" name="图片 14">
            <a:extLst>
              <a:ext uri="{FF2B5EF4-FFF2-40B4-BE49-F238E27FC236}">
                <a16:creationId xmlns:a16="http://schemas.microsoft.com/office/drawing/2014/main" id="{739A2947-6B31-E21D-715E-728B8582C21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98128" y="3321628"/>
            <a:ext cx="5396805" cy="2982173"/>
          </a:xfrm>
          <a:prstGeom prst="rect">
            <a:avLst/>
          </a:prstGeom>
        </p:spPr>
      </p:pic>
      <p:sp>
        <p:nvSpPr>
          <p:cNvPr id="4" name="handy-man-worker-silhouette_33332">
            <a:extLst>
              <a:ext uri="{FF2B5EF4-FFF2-40B4-BE49-F238E27FC236}">
                <a16:creationId xmlns:a16="http://schemas.microsoft.com/office/drawing/2014/main" id="{45669977-F0B4-EA9D-62F1-1EB7584CF303}"/>
              </a:ext>
            </a:extLst>
          </p:cNvPr>
          <p:cNvSpPr>
            <a:spLocks noChangeAspect="1"/>
          </p:cNvSpPr>
          <p:nvPr/>
        </p:nvSpPr>
        <p:spPr bwMode="auto">
          <a:xfrm>
            <a:off x="4642433" y="5490084"/>
            <a:ext cx="176278" cy="263788"/>
          </a:xfrm>
          <a:custGeom>
            <a:avLst/>
            <a:gdLst>
              <a:gd name="connsiteX0" fmla="*/ 122116 w 399172"/>
              <a:gd name="connsiteY0" fmla="*/ 334644 h 597332"/>
              <a:gd name="connsiteX1" fmla="*/ 122116 w 399172"/>
              <a:gd name="connsiteY1" fmla="*/ 391587 h 597332"/>
              <a:gd name="connsiteX2" fmla="*/ 180756 w 399172"/>
              <a:gd name="connsiteY2" fmla="*/ 450678 h 597332"/>
              <a:gd name="connsiteX3" fmla="*/ 218415 w 399172"/>
              <a:gd name="connsiteY3" fmla="*/ 450678 h 597332"/>
              <a:gd name="connsiteX4" fmla="*/ 277055 w 399172"/>
              <a:gd name="connsiteY4" fmla="*/ 391587 h 597332"/>
              <a:gd name="connsiteX5" fmla="*/ 277055 w 399172"/>
              <a:gd name="connsiteY5" fmla="*/ 334644 h 597332"/>
              <a:gd name="connsiteX6" fmla="*/ 309334 w 399172"/>
              <a:gd name="connsiteY6" fmla="*/ 386215 h 597332"/>
              <a:gd name="connsiteX7" fmla="*/ 309334 w 399172"/>
              <a:gd name="connsiteY7" fmla="*/ 586588 h 597332"/>
              <a:gd name="connsiteX8" fmla="*/ 199585 w 399172"/>
              <a:gd name="connsiteY8" fmla="*/ 597332 h 597332"/>
              <a:gd name="connsiteX9" fmla="*/ 89837 w 399172"/>
              <a:gd name="connsiteY9" fmla="*/ 586588 h 597332"/>
              <a:gd name="connsiteX10" fmla="*/ 89837 w 399172"/>
              <a:gd name="connsiteY10" fmla="*/ 386215 h 597332"/>
              <a:gd name="connsiteX11" fmla="*/ 122116 w 399172"/>
              <a:gd name="connsiteY11" fmla="*/ 334644 h 597332"/>
              <a:gd name="connsiteX12" fmla="*/ 290503 w 399172"/>
              <a:gd name="connsiteY12" fmla="*/ 307261 h 597332"/>
              <a:gd name="connsiteX13" fmla="*/ 399172 w 399172"/>
              <a:gd name="connsiteY13" fmla="*/ 446387 h 597332"/>
              <a:gd name="connsiteX14" fmla="*/ 399172 w 399172"/>
              <a:gd name="connsiteY14" fmla="*/ 563490 h 597332"/>
              <a:gd name="connsiteX15" fmla="*/ 391103 w 399172"/>
              <a:gd name="connsiteY15" fmla="*/ 566713 h 597332"/>
              <a:gd name="connsiteX16" fmla="*/ 339996 w 399172"/>
              <a:gd name="connsiteY16" fmla="*/ 580142 h 597332"/>
              <a:gd name="connsiteX17" fmla="*/ 339996 w 399172"/>
              <a:gd name="connsiteY17" fmla="*/ 386225 h 597332"/>
              <a:gd name="connsiteX18" fmla="*/ 290503 w 399172"/>
              <a:gd name="connsiteY18" fmla="*/ 307261 h 597332"/>
              <a:gd name="connsiteX19" fmla="*/ 108669 w 399172"/>
              <a:gd name="connsiteY19" fmla="*/ 307261 h 597332"/>
              <a:gd name="connsiteX20" fmla="*/ 59714 w 399172"/>
              <a:gd name="connsiteY20" fmla="*/ 386216 h 597332"/>
              <a:gd name="connsiteX21" fmla="*/ 59714 w 399172"/>
              <a:gd name="connsiteY21" fmla="*/ 578501 h 597332"/>
              <a:gd name="connsiteX22" fmla="*/ 8607 w 399172"/>
              <a:gd name="connsiteY22" fmla="*/ 565073 h 597332"/>
              <a:gd name="connsiteX23" fmla="*/ 0 w 399172"/>
              <a:gd name="connsiteY23" fmla="*/ 562925 h 597332"/>
              <a:gd name="connsiteX24" fmla="*/ 0 w 399172"/>
              <a:gd name="connsiteY24" fmla="*/ 445298 h 597332"/>
              <a:gd name="connsiteX25" fmla="*/ 108669 w 399172"/>
              <a:gd name="connsiteY25" fmla="*/ 307261 h 597332"/>
              <a:gd name="connsiteX26" fmla="*/ 164577 w 399172"/>
              <a:gd name="connsiteY26" fmla="*/ 302942 h 597332"/>
              <a:gd name="connsiteX27" fmla="*/ 234508 w 399172"/>
              <a:gd name="connsiteY27" fmla="*/ 302942 h 597332"/>
              <a:gd name="connsiteX28" fmla="*/ 244190 w 399172"/>
              <a:gd name="connsiteY28" fmla="*/ 320670 h 597332"/>
              <a:gd name="connsiteX29" fmla="*/ 246880 w 399172"/>
              <a:gd name="connsiteY29" fmla="*/ 333027 h 597332"/>
              <a:gd name="connsiteX30" fmla="*/ 246880 w 399172"/>
              <a:gd name="connsiteY30" fmla="*/ 391584 h 597332"/>
              <a:gd name="connsiteX31" fmla="*/ 218370 w 399172"/>
              <a:gd name="connsiteY31" fmla="*/ 420594 h 597332"/>
              <a:gd name="connsiteX32" fmla="*/ 180715 w 399172"/>
              <a:gd name="connsiteY32" fmla="*/ 420594 h 597332"/>
              <a:gd name="connsiteX33" fmla="*/ 152205 w 399172"/>
              <a:gd name="connsiteY33" fmla="*/ 391584 h 597332"/>
              <a:gd name="connsiteX34" fmla="*/ 152205 w 399172"/>
              <a:gd name="connsiteY34" fmla="*/ 333027 h 597332"/>
              <a:gd name="connsiteX35" fmla="*/ 154895 w 399172"/>
              <a:gd name="connsiteY35" fmla="*/ 320670 h 597332"/>
              <a:gd name="connsiteX36" fmla="*/ 310956 w 399172"/>
              <a:gd name="connsiteY36" fmla="*/ 171382 h 597332"/>
              <a:gd name="connsiteX37" fmla="*/ 311494 w 399172"/>
              <a:gd name="connsiteY37" fmla="*/ 183198 h 597332"/>
              <a:gd name="connsiteX38" fmla="*/ 199058 w 399172"/>
              <a:gd name="connsiteY38" fmla="*/ 294908 h 597332"/>
              <a:gd name="connsiteX39" fmla="*/ 87160 w 399172"/>
              <a:gd name="connsiteY39" fmla="*/ 183198 h 597332"/>
              <a:gd name="connsiteX40" fmla="*/ 87698 w 399172"/>
              <a:gd name="connsiteY40" fmla="*/ 174067 h 597332"/>
              <a:gd name="connsiteX41" fmla="*/ 147413 w 399172"/>
              <a:gd name="connsiteY41" fmla="*/ 198236 h 597332"/>
              <a:gd name="connsiteX42" fmla="*/ 247475 w 399172"/>
              <a:gd name="connsiteY42" fmla="*/ 198236 h 597332"/>
              <a:gd name="connsiteX43" fmla="*/ 158143 w 399172"/>
              <a:gd name="connsiteY43" fmla="*/ 518 h 597332"/>
              <a:gd name="connsiteX44" fmla="*/ 158143 w 399172"/>
              <a:gd name="connsiteY44" fmla="*/ 51557 h 597332"/>
              <a:gd name="connsiteX45" fmla="*/ 199563 w 399172"/>
              <a:gd name="connsiteY45" fmla="*/ 104745 h 597332"/>
              <a:gd name="connsiteX46" fmla="*/ 240983 w 399172"/>
              <a:gd name="connsiteY46" fmla="*/ 51557 h 597332"/>
              <a:gd name="connsiteX47" fmla="*/ 240983 w 399172"/>
              <a:gd name="connsiteY47" fmla="*/ 518 h 597332"/>
              <a:gd name="connsiteX48" fmla="*/ 322210 w 399172"/>
              <a:gd name="connsiteY48" fmla="*/ 118176 h 597332"/>
              <a:gd name="connsiteX49" fmla="*/ 329203 w 399172"/>
              <a:gd name="connsiteY49" fmla="*/ 125161 h 597332"/>
              <a:gd name="connsiteX50" fmla="*/ 322748 w 399172"/>
              <a:gd name="connsiteY50" fmla="*/ 146651 h 597332"/>
              <a:gd name="connsiteX51" fmla="*/ 248514 w 399172"/>
              <a:gd name="connsiteY51" fmla="*/ 176737 h 597332"/>
              <a:gd name="connsiteX52" fmla="*/ 150074 w 399172"/>
              <a:gd name="connsiteY52" fmla="*/ 176737 h 597332"/>
              <a:gd name="connsiteX53" fmla="*/ 75302 w 399172"/>
              <a:gd name="connsiteY53" fmla="*/ 146651 h 597332"/>
              <a:gd name="connsiteX54" fmla="*/ 68847 w 399172"/>
              <a:gd name="connsiteY54" fmla="*/ 125161 h 597332"/>
              <a:gd name="connsiteX55" fmla="*/ 76378 w 399172"/>
              <a:gd name="connsiteY55" fmla="*/ 118176 h 597332"/>
              <a:gd name="connsiteX56" fmla="*/ 158143 w 399172"/>
              <a:gd name="connsiteY56" fmla="*/ 518 h 597332"/>
              <a:gd name="connsiteX57" fmla="*/ 171641 w 399172"/>
              <a:gd name="connsiteY57" fmla="*/ 0 h 597332"/>
              <a:gd name="connsiteX58" fmla="*/ 199585 w 399172"/>
              <a:gd name="connsiteY58" fmla="*/ 0 h 597332"/>
              <a:gd name="connsiteX59" fmla="*/ 227530 w 399172"/>
              <a:gd name="connsiteY59" fmla="*/ 0 h 597332"/>
              <a:gd name="connsiteX60" fmla="*/ 227530 w 399172"/>
              <a:gd name="connsiteY60" fmla="*/ 51587 h 597332"/>
              <a:gd name="connsiteX61" fmla="*/ 199585 w 399172"/>
              <a:gd name="connsiteY61" fmla="*/ 87591 h 597332"/>
              <a:gd name="connsiteX62" fmla="*/ 171641 w 399172"/>
              <a:gd name="connsiteY62" fmla="*/ 51050 h 597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99172" h="597332">
                <a:moveTo>
                  <a:pt x="122116" y="334644"/>
                </a:moveTo>
                <a:lnTo>
                  <a:pt x="122116" y="391587"/>
                </a:lnTo>
                <a:cubicBezTo>
                  <a:pt x="122116" y="423818"/>
                  <a:pt x="148477" y="450678"/>
                  <a:pt x="180756" y="450678"/>
                </a:cubicBezTo>
                <a:lnTo>
                  <a:pt x="218415" y="450678"/>
                </a:lnTo>
                <a:cubicBezTo>
                  <a:pt x="250694" y="450678"/>
                  <a:pt x="277055" y="423818"/>
                  <a:pt x="277055" y="391587"/>
                </a:cubicBezTo>
                <a:lnTo>
                  <a:pt x="277055" y="334644"/>
                </a:lnTo>
                <a:cubicBezTo>
                  <a:pt x="296422" y="343776"/>
                  <a:pt x="309334" y="363653"/>
                  <a:pt x="309334" y="386215"/>
                </a:cubicBezTo>
                <a:lnTo>
                  <a:pt x="309334" y="586588"/>
                </a:lnTo>
                <a:cubicBezTo>
                  <a:pt x="268985" y="593572"/>
                  <a:pt x="231864" y="597332"/>
                  <a:pt x="199585" y="597332"/>
                </a:cubicBezTo>
                <a:cubicBezTo>
                  <a:pt x="167307" y="597332"/>
                  <a:pt x="130186" y="594646"/>
                  <a:pt x="89837" y="586588"/>
                </a:cubicBezTo>
                <a:lnTo>
                  <a:pt x="89837" y="386215"/>
                </a:lnTo>
                <a:cubicBezTo>
                  <a:pt x="89837" y="363653"/>
                  <a:pt x="102749" y="343776"/>
                  <a:pt x="122116" y="334644"/>
                </a:cubicBezTo>
                <a:close/>
                <a:moveTo>
                  <a:pt x="290503" y="307261"/>
                </a:moveTo>
                <a:cubicBezTo>
                  <a:pt x="352907" y="322839"/>
                  <a:pt x="399172" y="378704"/>
                  <a:pt x="399172" y="446387"/>
                </a:cubicBezTo>
                <a:lnTo>
                  <a:pt x="399172" y="563490"/>
                </a:lnTo>
                <a:lnTo>
                  <a:pt x="391103" y="566713"/>
                </a:lnTo>
                <a:cubicBezTo>
                  <a:pt x="373888" y="571547"/>
                  <a:pt x="356673" y="576382"/>
                  <a:pt x="339996" y="580142"/>
                </a:cubicBezTo>
                <a:lnTo>
                  <a:pt x="339996" y="386225"/>
                </a:lnTo>
                <a:cubicBezTo>
                  <a:pt x="339996" y="351846"/>
                  <a:pt x="320091" y="321765"/>
                  <a:pt x="290503" y="307261"/>
                </a:cubicBezTo>
                <a:close/>
                <a:moveTo>
                  <a:pt x="108669" y="307261"/>
                </a:moveTo>
                <a:cubicBezTo>
                  <a:pt x="79619" y="321763"/>
                  <a:pt x="59714" y="351841"/>
                  <a:pt x="59714" y="386216"/>
                </a:cubicBezTo>
                <a:lnTo>
                  <a:pt x="59714" y="578501"/>
                </a:lnTo>
                <a:cubicBezTo>
                  <a:pt x="43037" y="575278"/>
                  <a:pt x="25822" y="570982"/>
                  <a:pt x="8607" y="565073"/>
                </a:cubicBezTo>
                <a:lnTo>
                  <a:pt x="0" y="562925"/>
                </a:lnTo>
                <a:lnTo>
                  <a:pt x="0" y="445298"/>
                </a:lnTo>
                <a:cubicBezTo>
                  <a:pt x="0" y="378697"/>
                  <a:pt x="46265" y="322837"/>
                  <a:pt x="108669" y="307261"/>
                </a:cubicBezTo>
                <a:close/>
                <a:moveTo>
                  <a:pt x="164577" y="302942"/>
                </a:moveTo>
                <a:lnTo>
                  <a:pt x="234508" y="302942"/>
                </a:lnTo>
                <a:lnTo>
                  <a:pt x="244190" y="320670"/>
                </a:lnTo>
                <a:cubicBezTo>
                  <a:pt x="246342" y="324431"/>
                  <a:pt x="246880" y="328729"/>
                  <a:pt x="246880" y="333027"/>
                </a:cubicBezTo>
                <a:lnTo>
                  <a:pt x="246880" y="391584"/>
                </a:lnTo>
                <a:cubicBezTo>
                  <a:pt x="246880" y="407701"/>
                  <a:pt x="233970" y="420594"/>
                  <a:pt x="218370" y="420594"/>
                </a:cubicBezTo>
                <a:lnTo>
                  <a:pt x="180715" y="420594"/>
                </a:lnTo>
                <a:cubicBezTo>
                  <a:pt x="165115" y="420594"/>
                  <a:pt x="152205" y="407701"/>
                  <a:pt x="152205" y="391584"/>
                </a:cubicBezTo>
                <a:lnTo>
                  <a:pt x="152205" y="333027"/>
                </a:lnTo>
                <a:cubicBezTo>
                  <a:pt x="152205" y="328729"/>
                  <a:pt x="152743" y="324968"/>
                  <a:pt x="154895" y="320670"/>
                </a:cubicBezTo>
                <a:close/>
                <a:moveTo>
                  <a:pt x="310956" y="171382"/>
                </a:moveTo>
                <a:cubicBezTo>
                  <a:pt x="311494" y="174604"/>
                  <a:pt x="311494" y="178901"/>
                  <a:pt x="311494" y="183198"/>
                </a:cubicBezTo>
                <a:cubicBezTo>
                  <a:pt x="311494" y="244961"/>
                  <a:pt x="261463" y="294908"/>
                  <a:pt x="199058" y="294908"/>
                </a:cubicBezTo>
                <a:cubicBezTo>
                  <a:pt x="137191" y="294908"/>
                  <a:pt x="87160" y="244961"/>
                  <a:pt x="87160" y="183198"/>
                </a:cubicBezTo>
                <a:cubicBezTo>
                  <a:pt x="87160" y="180512"/>
                  <a:pt x="87698" y="176753"/>
                  <a:pt x="87698" y="174067"/>
                </a:cubicBezTo>
                <a:lnTo>
                  <a:pt x="147413" y="198236"/>
                </a:lnTo>
                <a:lnTo>
                  <a:pt x="247475" y="198236"/>
                </a:lnTo>
                <a:close/>
                <a:moveTo>
                  <a:pt x="158143" y="518"/>
                </a:moveTo>
                <a:lnTo>
                  <a:pt x="158143" y="51557"/>
                </a:lnTo>
                <a:cubicBezTo>
                  <a:pt x="158143" y="81106"/>
                  <a:pt x="175356" y="104745"/>
                  <a:pt x="199563" y="104745"/>
                </a:cubicBezTo>
                <a:cubicBezTo>
                  <a:pt x="223770" y="104745"/>
                  <a:pt x="240983" y="80032"/>
                  <a:pt x="240983" y="51557"/>
                </a:cubicBezTo>
                <a:lnTo>
                  <a:pt x="240983" y="518"/>
                </a:lnTo>
                <a:cubicBezTo>
                  <a:pt x="285631" y="16636"/>
                  <a:pt x="317907" y="58004"/>
                  <a:pt x="322210" y="118176"/>
                </a:cubicBezTo>
                <a:lnTo>
                  <a:pt x="329203" y="125161"/>
                </a:lnTo>
                <a:lnTo>
                  <a:pt x="322748" y="146651"/>
                </a:lnTo>
                <a:lnTo>
                  <a:pt x="248514" y="176737"/>
                </a:lnTo>
                <a:lnTo>
                  <a:pt x="150074" y="176737"/>
                </a:lnTo>
                <a:lnTo>
                  <a:pt x="75302" y="146651"/>
                </a:lnTo>
                <a:lnTo>
                  <a:pt x="68847" y="125161"/>
                </a:lnTo>
                <a:lnTo>
                  <a:pt x="76378" y="118176"/>
                </a:lnTo>
                <a:cubicBezTo>
                  <a:pt x="81219" y="58004"/>
                  <a:pt x="113495" y="16636"/>
                  <a:pt x="158143" y="518"/>
                </a:cubicBezTo>
                <a:close/>
                <a:moveTo>
                  <a:pt x="171641" y="0"/>
                </a:moveTo>
                <a:lnTo>
                  <a:pt x="199585" y="0"/>
                </a:lnTo>
                <a:lnTo>
                  <a:pt x="227530" y="0"/>
                </a:lnTo>
                <a:lnTo>
                  <a:pt x="227530" y="51587"/>
                </a:lnTo>
                <a:cubicBezTo>
                  <a:pt x="227530" y="70933"/>
                  <a:pt x="218394" y="87591"/>
                  <a:pt x="199585" y="87591"/>
                </a:cubicBezTo>
                <a:cubicBezTo>
                  <a:pt x="180777" y="87591"/>
                  <a:pt x="171641" y="70933"/>
                  <a:pt x="171641" y="51050"/>
                </a:cubicBezTo>
                <a:close/>
              </a:path>
            </a:pathLst>
          </a:custGeom>
          <a:solidFill>
            <a:schemeClr val="accent1"/>
          </a:solidFill>
          <a:ln>
            <a:noFill/>
          </a:ln>
        </p:spPr>
      </p:sp>
      <p:sp>
        <p:nvSpPr>
          <p:cNvPr id="7" name="handy-man-worker-silhouette_33332">
            <a:extLst>
              <a:ext uri="{FF2B5EF4-FFF2-40B4-BE49-F238E27FC236}">
                <a16:creationId xmlns:a16="http://schemas.microsoft.com/office/drawing/2014/main" id="{4D1D9EDF-EF1A-0BC8-1FE0-04E8F267C07C}"/>
              </a:ext>
            </a:extLst>
          </p:cNvPr>
          <p:cNvSpPr>
            <a:spLocks noChangeAspect="1"/>
          </p:cNvSpPr>
          <p:nvPr/>
        </p:nvSpPr>
        <p:spPr bwMode="auto">
          <a:xfrm>
            <a:off x="3927003" y="5295380"/>
            <a:ext cx="176278" cy="263788"/>
          </a:xfrm>
          <a:custGeom>
            <a:avLst/>
            <a:gdLst>
              <a:gd name="connsiteX0" fmla="*/ 122116 w 399172"/>
              <a:gd name="connsiteY0" fmla="*/ 334644 h 597332"/>
              <a:gd name="connsiteX1" fmla="*/ 122116 w 399172"/>
              <a:gd name="connsiteY1" fmla="*/ 391587 h 597332"/>
              <a:gd name="connsiteX2" fmla="*/ 180756 w 399172"/>
              <a:gd name="connsiteY2" fmla="*/ 450678 h 597332"/>
              <a:gd name="connsiteX3" fmla="*/ 218415 w 399172"/>
              <a:gd name="connsiteY3" fmla="*/ 450678 h 597332"/>
              <a:gd name="connsiteX4" fmla="*/ 277055 w 399172"/>
              <a:gd name="connsiteY4" fmla="*/ 391587 h 597332"/>
              <a:gd name="connsiteX5" fmla="*/ 277055 w 399172"/>
              <a:gd name="connsiteY5" fmla="*/ 334644 h 597332"/>
              <a:gd name="connsiteX6" fmla="*/ 309334 w 399172"/>
              <a:gd name="connsiteY6" fmla="*/ 386215 h 597332"/>
              <a:gd name="connsiteX7" fmla="*/ 309334 w 399172"/>
              <a:gd name="connsiteY7" fmla="*/ 586588 h 597332"/>
              <a:gd name="connsiteX8" fmla="*/ 199585 w 399172"/>
              <a:gd name="connsiteY8" fmla="*/ 597332 h 597332"/>
              <a:gd name="connsiteX9" fmla="*/ 89837 w 399172"/>
              <a:gd name="connsiteY9" fmla="*/ 586588 h 597332"/>
              <a:gd name="connsiteX10" fmla="*/ 89837 w 399172"/>
              <a:gd name="connsiteY10" fmla="*/ 386215 h 597332"/>
              <a:gd name="connsiteX11" fmla="*/ 122116 w 399172"/>
              <a:gd name="connsiteY11" fmla="*/ 334644 h 597332"/>
              <a:gd name="connsiteX12" fmla="*/ 290503 w 399172"/>
              <a:gd name="connsiteY12" fmla="*/ 307261 h 597332"/>
              <a:gd name="connsiteX13" fmla="*/ 399172 w 399172"/>
              <a:gd name="connsiteY13" fmla="*/ 446387 h 597332"/>
              <a:gd name="connsiteX14" fmla="*/ 399172 w 399172"/>
              <a:gd name="connsiteY14" fmla="*/ 563490 h 597332"/>
              <a:gd name="connsiteX15" fmla="*/ 391103 w 399172"/>
              <a:gd name="connsiteY15" fmla="*/ 566713 h 597332"/>
              <a:gd name="connsiteX16" fmla="*/ 339996 w 399172"/>
              <a:gd name="connsiteY16" fmla="*/ 580142 h 597332"/>
              <a:gd name="connsiteX17" fmla="*/ 339996 w 399172"/>
              <a:gd name="connsiteY17" fmla="*/ 386225 h 597332"/>
              <a:gd name="connsiteX18" fmla="*/ 290503 w 399172"/>
              <a:gd name="connsiteY18" fmla="*/ 307261 h 597332"/>
              <a:gd name="connsiteX19" fmla="*/ 108669 w 399172"/>
              <a:gd name="connsiteY19" fmla="*/ 307261 h 597332"/>
              <a:gd name="connsiteX20" fmla="*/ 59714 w 399172"/>
              <a:gd name="connsiteY20" fmla="*/ 386216 h 597332"/>
              <a:gd name="connsiteX21" fmla="*/ 59714 w 399172"/>
              <a:gd name="connsiteY21" fmla="*/ 578501 h 597332"/>
              <a:gd name="connsiteX22" fmla="*/ 8607 w 399172"/>
              <a:gd name="connsiteY22" fmla="*/ 565073 h 597332"/>
              <a:gd name="connsiteX23" fmla="*/ 0 w 399172"/>
              <a:gd name="connsiteY23" fmla="*/ 562925 h 597332"/>
              <a:gd name="connsiteX24" fmla="*/ 0 w 399172"/>
              <a:gd name="connsiteY24" fmla="*/ 445298 h 597332"/>
              <a:gd name="connsiteX25" fmla="*/ 108669 w 399172"/>
              <a:gd name="connsiteY25" fmla="*/ 307261 h 597332"/>
              <a:gd name="connsiteX26" fmla="*/ 164577 w 399172"/>
              <a:gd name="connsiteY26" fmla="*/ 302942 h 597332"/>
              <a:gd name="connsiteX27" fmla="*/ 234508 w 399172"/>
              <a:gd name="connsiteY27" fmla="*/ 302942 h 597332"/>
              <a:gd name="connsiteX28" fmla="*/ 244190 w 399172"/>
              <a:gd name="connsiteY28" fmla="*/ 320670 h 597332"/>
              <a:gd name="connsiteX29" fmla="*/ 246880 w 399172"/>
              <a:gd name="connsiteY29" fmla="*/ 333027 h 597332"/>
              <a:gd name="connsiteX30" fmla="*/ 246880 w 399172"/>
              <a:gd name="connsiteY30" fmla="*/ 391584 h 597332"/>
              <a:gd name="connsiteX31" fmla="*/ 218370 w 399172"/>
              <a:gd name="connsiteY31" fmla="*/ 420594 h 597332"/>
              <a:gd name="connsiteX32" fmla="*/ 180715 w 399172"/>
              <a:gd name="connsiteY32" fmla="*/ 420594 h 597332"/>
              <a:gd name="connsiteX33" fmla="*/ 152205 w 399172"/>
              <a:gd name="connsiteY33" fmla="*/ 391584 h 597332"/>
              <a:gd name="connsiteX34" fmla="*/ 152205 w 399172"/>
              <a:gd name="connsiteY34" fmla="*/ 333027 h 597332"/>
              <a:gd name="connsiteX35" fmla="*/ 154895 w 399172"/>
              <a:gd name="connsiteY35" fmla="*/ 320670 h 597332"/>
              <a:gd name="connsiteX36" fmla="*/ 310956 w 399172"/>
              <a:gd name="connsiteY36" fmla="*/ 171382 h 597332"/>
              <a:gd name="connsiteX37" fmla="*/ 311494 w 399172"/>
              <a:gd name="connsiteY37" fmla="*/ 183198 h 597332"/>
              <a:gd name="connsiteX38" fmla="*/ 199058 w 399172"/>
              <a:gd name="connsiteY38" fmla="*/ 294908 h 597332"/>
              <a:gd name="connsiteX39" fmla="*/ 87160 w 399172"/>
              <a:gd name="connsiteY39" fmla="*/ 183198 h 597332"/>
              <a:gd name="connsiteX40" fmla="*/ 87698 w 399172"/>
              <a:gd name="connsiteY40" fmla="*/ 174067 h 597332"/>
              <a:gd name="connsiteX41" fmla="*/ 147413 w 399172"/>
              <a:gd name="connsiteY41" fmla="*/ 198236 h 597332"/>
              <a:gd name="connsiteX42" fmla="*/ 247475 w 399172"/>
              <a:gd name="connsiteY42" fmla="*/ 198236 h 597332"/>
              <a:gd name="connsiteX43" fmla="*/ 158143 w 399172"/>
              <a:gd name="connsiteY43" fmla="*/ 518 h 597332"/>
              <a:gd name="connsiteX44" fmla="*/ 158143 w 399172"/>
              <a:gd name="connsiteY44" fmla="*/ 51557 h 597332"/>
              <a:gd name="connsiteX45" fmla="*/ 199563 w 399172"/>
              <a:gd name="connsiteY45" fmla="*/ 104745 h 597332"/>
              <a:gd name="connsiteX46" fmla="*/ 240983 w 399172"/>
              <a:gd name="connsiteY46" fmla="*/ 51557 h 597332"/>
              <a:gd name="connsiteX47" fmla="*/ 240983 w 399172"/>
              <a:gd name="connsiteY47" fmla="*/ 518 h 597332"/>
              <a:gd name="connsiteX48" fmla="*/ 322210 w 399172"/>
              <a:gd name="connsiteY48" fmla="*/ 118176 h 597332"/>
              <a:gd name="connsiteX49" fmla="*/ 329203 w 399172"/>
              <a:gd name="connsiteY49" fmla="*/ 125161 h 597332"/>
              <a:gd name="connsiteX50" fmla="*/ 322748 w 399172"/>
              <a:gd name="connsiteY50" fmla="*/ 146651 h 597332"/>
              <a:gd name="connsiteX51" fmla="*/ 248514 w 399172"/>
              <a:gd name="connsiteY51" fmla="*/ 176737 h 597332"/>
              <a:gd name="connsiteX52" fmla="*/ 150074 w 399172"/>
              <a:gd name="connsiteY52" fmla="*/ 176737 h 597332"/>
              <a:gd name="connsiteX53" fmla="*/ 75302 w 399172"/>
              <a:gd name="connsiteY53" fmla="*/ 146651 h 597332"/>
              <a:gd name="connsiteX54" fmla="*/ 68847 w 399172"/>
              <a:gd name="connsiteY54" fmla="*/ 125161 h 597332"/>
              <a:gd name="connsiteX55" fmla="*/ 76378 w 399172"/>
              <a:gd name="connsiteY55" fmla="*/ 118176 h 597332"/>
              <a:gd name="connsiteX56" fmla="*/ 158143 w 399172"/>
              <a:gd name="connsiteY56" fmla="*/ 518 h 597332"/>
              <a:gd name="connsiteX57" fmla="*/ 171641 w 399172"/>
              <a:gd name="connsiteY57" fmla="*/ 0 h 597332"/>
              <a:gd name="connsiteX58" fmla="*/ 199585 w 399172"/>
              <a:gd name="connsiteY58" fmla="*/ 0 h 597332"/>
              <a:gd name="connsiteX59" fmla="*/ 227530 w 399172"/>
              <a:gd name="connsiteY59" fmla="*/ 0 h 597332"/>
              <a:gd name="connsiteX60" fmla="*/ 227530 w 399172"/>
              <a:gd name="connsiteY60" fmla="*/ 51587 h 597332"/>
              <a:gd name="connsiteX61" fmla="*/ 199585 w 399172"/>
              <a:gd name="connsiteY61" fmla="*/ 87591 h 597332"/>
              <a:gd name="connsiteX62" fmla="*/ 171641 w 399172"/>
              <a:gd name="connsiteY62" fmla="*/ 51050 h 597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99172" h="597332">
                <a:moveTo>
                  <a:pt x="122116" y="334644"/>
                </a:moveTo>
                <a:lnTo>
                  <a:pt x="122116" y="391587"/>
                </a:lnTo>
                <a:cubicBezTo>
                  <a:pt x="122116" y="423818"/>
                  <a:pt x="148477" y="450678"/>
                  <a:pt x="180756" y="450678"/>
                </a:cubicBezTo>
                <a:lnTo>
                  <a:pt x="218415" y="450678"/>
                </a:lnTo>
                <a:cubicBezTo>
                  <a:pt x="250694" y="450678"/>
                  <a:pt x="277055" y="423818"/>
                  <a:pt x="277055" y="391587"/>
                </a:cubicBezTo>
                <a:lnTo>
                  <a:pt x="277055" y="334644"/>
                </a:lnTo>
                <a:cubicBezTo>
                  <a:pt x="296422" y="343776"/>
                  <a:pt x="309334" y="363653"/>
                  <a:pt x="309334" y="386215"/>
                </a:cubicBezTo>
                <a:lnTo>
                  <a:pt x="309334" y="586588"/>
                </a:lnTo>
                <a:cubicBezTo>
                  <a:pt x="268985" y="593572"/>
                  <a:pt x="231864" y="597332"/>
                  <a:pt x="199585" y="597332"/>
                </a:cubicBezTo>
                <a:cubicBezTo>
                  <a:pt x="167307" y="597332"/>
                  <a:pt x="130186" y="594646"/>
                  <a:pt x="89837" y="586588"/>
                </a:cubicBezTo>
                <a:lnTo>
                  <a:pt x="89837" y="386215"/>
                </a:lnTo>
                <a:cubicBezTo>
                  <a:pt x="89837" y="363653"/>
                  <a:pt x="102749" y="343776"/>
                  <a:pt x="122116" y="334644"/>
                </a:cubicBezTo>
                <a:close/>
                <a:moveTo>
                  <a:pt x="290503" y="307261"/>
                </a:moveTo>
                <a:cubicBezTo>
                  <a:pt x="352907" y="322839"/>
                  <a:pt x="399172" y="378704"/>
                  <a:pt x="399172" y="446387"/>
                </a:cubicBezTo>
                <a:lnTo>
                  <a:pt x="399172" y="563490"/>
                </a:lnTo>
                <a:lnTo>
                  <a:pt x="391103" y="566713"/>
                </a:lnTo>
                <a:cubicBezTo>
                  <a:pt x="373888" y="571547"/>
                  <a:pt x="356673" y="576382"/>
                  <a:pt x="339996" y="580142"/>
                </a:cubicBezTo>
                <a:lnTo>
                  <a:pt x="339996" y="386225"/>
                </a:lnTo>
                <a:cubicBezTo>
                  <a:pt x="339996" y="351846"/>
                  <a:pt x="320091" y="321765"/>
                  <a:pt x="290503" y="307261"/>
                </a:cubicBezTo>
                <a:close/>
                <a:moveTo>
                  <a:pt x="108669" y="307261"/>
                </a:moveTo>
                <a:cubicBezTo>
                  <a:pt x="79619" y="321763"/>
                  <a:pt x="59714" y="351841"/>
                  <a:pt x="59714" y="386216"/>
                </a:cubicBezTo>
                <a:lnTo>
                  <a:pt x="59714" y="578501"/>
                </a:lnTo>
                <a:cubicBezTo>
                  <a:pt x="43037" y="575278"/>
                  <a:pt x="25822" y="570982"/>
                  <a:pt x="8607" y="565073"/>
                </a:cubicBezTo>
                <a:lnTo>
                  <a:pt x="0" y="562925"/>
                </a:lnTo>
                <a:lnTo>
                  <a:pt x="0" y="445298"/>
                </a:lnTo>
                <a:cubicBezTo>
                  <a:pt x="0" y="378697"/>
                  <a:pt x="46265" y="322837"/>
                  <a:pt x="108669" y="307261"/>
                </a:cubicBezTo>
                <a:close/>
                <a:moveTo>
                  <a:pt x="164577" y="302942"/>
                </a:moveTo>
                <a:lnTo>
                  <a:pt x="234508" y="302942"/>
                </a:lnTo>
                <a:lnTo>
                  <a:pt x="244190" y="320670"/>
                </a:lnTo>
                <a:cubicBezTo>
                  <a:pt x="246342" y="324431"/>
                  <a:pt x="246880" y="328729"/>
                  <a:pt x="246880" y="333027"/>
                </a:cubicBezTo>
                <a:lnTo>
                  <a:pt x="246880" y="391584"/>
                </a:lnTo>
                <a:cubicBezTo>
                  <a:pt x="246880" y="407701"/>
                  <a:pt x="233970" y="420594"/>
                  <a:pt x="218370" y="420594"/>
                </a:cubicBezTo>
                <a:lnTo>
                  <a:pt x="180715" y="420594"/>
                </a:lnTo>
                <a:cubicBezTo>
                  <a:pt x="165115" y="420594"/>
                  <a:pt x="152205" y="407701"/>
                  <a:pt x="152205" y="391584"/>
                </a:cubicBezTo>
                <a:lnTo>
                  <a:pt x="152205" y="333027"/>
                </a:lnTo>
                <a:cubicBezTo>
                  <a:pt x="152205" y="328729"/>
                  <a:pt x="152743" y="324968"/>
                  <a:pt x="154895" y="320670"/>
                </a:cubicBezTo>
                <a:close/>
                <a:moveTo>
                  <a:pt x="310956" y="171382"/>
                </a:moveTo>
                <a:cubicBezTo>
                  <a:pt x="311494" y="174604"/>
                  <a:pt x="311494" y="178901"/>
                  <a:pt x="311494" y="183198"/>
                </a:cubicBezTo>
                <a:cubicBezTo>
                  <a:pt x="311494" y="244961"/>
                  <a:pt x="261463" y="294908"/>
                  <a:pt x="199058" y="294908"/>
                </a:cubicBezTo>
                <a:cubicBezTo>
                  <a:pt x="137191" y="294908"/>
                  <a:pt x="87160" y="244961"/>
                  <a:pt x="87160" y="183198"/>
                </a:cubicBezTo>
                <a:cubicBezTo>
                  <a:pt x="87160" y="180512"/>
                  <a:pt x="87698" y="176753"/>
                  <a:pt x="87698" y="174067"/>
                </a:cubicBezTo>
                <a:lnTo>
                  <a:pt x="147413" y="198236"/>
                </a:lnTo>
                <a:lnTo>
                  <a:pt x="247475" y="198236"/>
                </a:lnTo>
                <a:close/>
                <a:moveTo>
                  <a:pt x="158143" y="518"/>
                </a:moveTo>
                <a:lnTo>
                  <a:pt x="158143" y="51557"/>
                </a:lnTo>
                <a:cubicBezTo>
                  <a:pt x="158143" y="81106"/>
                  <a:pt x="175356" y="104745"/>
                  <a:pt x="199563" y="104745"/>
                </a:cubicBezTo>
                <a:cubicBezTo>
                  <a:pt x="223770" y="104745"/>
                  <a:pt x="240983" y="80032"/>
                  <a:pt x="240983" y="51557"/>
                </a:cubicBezTo>
                <a:lnTo>
                  <a:pt x="240983" y="518"/>
                </a:lnTo>
                <a:cubicBezTo>
                  <a:pt x="285631" y="16636"/>
                  <a:pt x="317907" y="58004"/>
                  <a:pt x="322210" y="118176"/>
                </a:cubicBezTo>
                <a:lnTo>
                  <a:pt x="329203" y="125161"/>
                </a:lnTo>
                <a:lnTo>
                  <a:pt x="322748" y="146651"/>
                </a:lnTo>
                <a:lnTo>
                  <a:pt x="248514" y="176737"/>
                </a:lnTo>
                <a:lnTo>
                  <a:pt x="150074" y="176737"/>
                </a:lnTo>
                <a:lnTo>
                  <a:pt x="75302" y="146651"/>
                </a:lnTo>
                <a:lnTo>
                  <a:pt x="68847" y="125161"/>
                </a:lnTo>
                <a:lnTo>
                  <a:pt x="76378" y="118176"/>
                </a:lnTo>
                <a:cubicBezTo>
                  <a:pt x="81219" y="58004"/>
                  <a:pt x="113495" y="16636"/>
                  <a:pt x="158143" y="518"/>
                </a:cubicBezTo>
                <a:close/>
                <a:moveTo>
                  <a:pt x="171641" y="0"/>
                </a:moveTo>
                <a:lnTo>
                  <a:pt x="199585" y="0"/>
                </a:lnTo>
                <a:lnTo>
                  <a:pt x="227530" y="0"/>
                </a:lnTo>
                <a:lnTo>
                  <a:pt x="227530" y="51587"/>
                </a:lnTo>
                <a:cubicBezTo>
                  <a:pt x="227530" y="70933"/>
                  <a:pt x="218394" y="87591"/>
                  <a:pt x="199585" y="87591"/>
                </a:cubicBezTo>
                <a:cubicBezTo>
                  <a:pt x="180777" y="87591"/>
                  <a:pt x="171641" y="70933"/>
                  <a:pt x="171641" y="51050"/>
                </a:cubicBezTo>
                <a:close/>
              </a:path>
            </a:pathLst>
          </a:custGeom>
          <a:solidFill>
            <a:schemeClr val="accent1"/>
          </a:solidFill>
          <a:ln>
            <a:noFill/>
          </a:ln>
        </p:spPr>
      </p:sp>
      <p:sp>
        <p:nvSpPr>
          <p:cNvPr id="27" name="handy-man-worker-silhouette_33332">
            <a:extLst>
              <a:ext uri="{FF2B5EF4-FFF2-40B4-BE49-F238E27FC236}">
                <a16:creationId xmlns:a16="http://schemas.microsoft.com/office/drawing/2014/main" id="{B7B57CE3-B03F-F723-459E-48589A933C59}"/>
              </a:ext>
            </a:extLst>
          </p:cNvPr>
          <p:cNvSpPr>
            <a:spLocks noChangeAspect="1"/>
          </p:cNvSpPr>
          <p:nvPr/>
        </p:nvSpPr>
        <p:spPr bwMode="auto">
          <a:xfrm>
            <a:off x="2706545" y="3725913"/>
            <a:ext cx="176278" cy="263788"/>
          </a:xfrm>
          <a:custGeom>
            <a:avLst/>
            <a:gdLst>
              <a:gd name="connsiteX0" fmla="*/ 122116 w 399172"/>
              <a:gd name="connsiteY0" fmla="*/ 334644 h 597332"/>
              <a:gd name="connsiteX1" fmla="*/ 122116 w 399172"/>
              <a:gd name="connsiteY1" fmla="*/ 391587 h 597332"/>
              <a:gd name="connsiteX2" fmla="*/ 180756 w 399172"/>
              <a:gd name="connsiteY2" fmla="*/ 450678 h 597332"/>
              <a:gd name="connsiteX3" fmla="*/ 218415 w 399172"/>
              <a:gd name="connsiteY3" fmla="*/ 450678 h 597332"/>
              <a:gd name="connsiteX4" fmla="*/ 277055 w 399172"/>
              <a:gd name="connsiteY4" fmla="*/ 391587 h 597332"/>
              <a:gd name="connsiteX5" fmla="*/ 277055 w 399172"/>
              <a:gd name="connsiteY5" fmla="*/ 334644 h 597332"/>
              <a:gd name="connsiteX6" fmla="*/ 309334 w 399172"/>
              <a:gd name="connsiteY6" fmla="*/ 386215 h 597332"/>
              <a:gd name="connsiteX7" fmla="*/ 309334 w 399172"/>
              <a:gd name="connsiteY7" fmla="*/ 586588 h 597332"/>
              <a:gd name="connsiteX8" fmla="*/ 199585 w 399172"/>
              <a:gd name="connsiteY8" fmla="*/ 597332 h 597332"/>
              <a:gd name="connsiteX9" fmla="*/ 89837 w 399172"/>
              <a:gd name="connsiteY9" fmla="*/ 586588 h 597332"/>
              <a:gd name="connsiteX10" fmla="*/ 89837 w 399172"/>
              <a:gd name="connsiteY10" fmla="*/ 386215 h 597332"/>
              <a:gd name="connsiteX11" fmla="*/ 122116 w 399172"/>
              <a:gd name="connsiteY11" fmla="*/ 334644 h 597332"/>
              <a:gd name="connsiteX12" fmla="*/ 290503 w 399172"/>
              <a:gd name="connsiteY12" fmla="*/ 307261 h 597332"/>
              <a:gd name="connsiteX13" fmla="*/ 399172 w 399172"/>
              <a:gd name="connsiteY13" fmla="*/ 446387 h 597332"/>
              <a:gd name="connsiteX14" fmla="*/ 399172 w 399172"/>
              <a:gd name="connsiteY14" fmla="*/ 563490 h 597332"/>
              <a:gd name="connsiteX15" fmla="*/ 391103 w 399172"/>
              <a:gd name="connsiteY15" fmla="*/ 566713 h 597332"/>
              <a:gd name="connsiteX16" fmla="*/ 339996 w 399172"/>
              <a:gd name="connsiteY16" fmla="*/ 580142 h 597332"/>
              <a:gd name="connsiteX17" fmla="*/ 339996 w 399172"/>
              <a:gd name="connsiteY17" fmla="*/ 386225 h 597332"/>
              <a:gd name="connsiteX18" fmla="*/ 290503 w 399172"/>
              <a:gd name="connsiteY18" fmla="*/ 307261 h 597332"/>
              <a:gd name="connsiteX19" fmla="*/ 108669 w 399172"/>
              <a:gd name="connsiteY19" fmla="*/ 307261 h 597332"/>
              <a:gd name="connsiteX20" fmla="*/ 59714 w 399172"/>
              <a:gd name="connsiteY20" fmla="*/ 386216 h 597332"/>
              <a:gd name="connsiteX21" fmla="*/ 59714 w 399172"/>
              <a:gd name="connsiteY21" fmla="*/ 578501 h 597332"/>
              <a:gd name="connsiteX22" fmla="*/ 8607 w 399172"/>
              <a:gd name="connsiteY22" fmla="*/ 565073 h 597332"/>
              <a:gd name="connsiteX23" fmla="*/ 0 w 399172"/>
              <a:gd name="connsiteY23" fmla="*/ 562925 h 597332"/>
              <a:gd name="connsiteX24" fmla="*/ 0 w 399172"/>
              <a:gd name="connsiteY24" fmla="*/ 445298 h 597332"/>
              <a:gd name="connsiteX25" fmla="*/ 108669 w 399172"/>
              <a:gd name="connsiteY25" fmla="*/ 307261 h 597332"/>
              <a:gd name="connsiteX26" fmla="*/ 164577 w 399172"/>
              <a:gd name="connsiteY26" fmla="*/ 302942 h 597332"/>
              <a:gd name="connsiteX27" fmla="*/ 234508 w 399172"/>
              <a:gd name="connsiteY27" fmla="*/ 302942 h 597332"/>
              <a:gd name="connsiteX28" fmla="*/ 244190 w 399172"/>
              <a:gd name="connsiteY28" fmla="*/ 320670 h 597332"/>
              <a:gd name="connsiteX29" fmla="*/ 246880 w 399172"/>
              <a:gd name="connsiteY29" fmla="*/ 333027 h 597332"/>
              <a:gd name="connsiteX30" fmla="*/ 246880 w 399172"/>
              <a:gd name="connsiteY30" fmla="*/ 391584 h 597332"/>
              <a:gd name="connsiteX31" fmla="*/ 218370 w 399172"/>
              <a:gd name="connsiteY31" fmla="*/ 420594 h 597332"/>
              <a:gd name="connsiteX32" fmla="*/ 180715 w 399172"/>
              <a:gd name="connsiteY32" fmla="*/ 420594 h 597332"/>
              <a:gd name="connsiteX33" fmla="*/ 152205 w 399172"/>
              <a:gd name="connsiteY33" fmla="*/ 391584 h 597332"/>
              <a:gd name="connsiteX34" fmla="*/ 152205 w 399172"/>
              <a:gd name="connsiteY34" fmla="*/ 333027 h 597332"/>
              <a:gd name="connsiteX35" fmla="*/ 154895 w 399172"/>
              <a:gd name="connsiteY35" fmla="*/ 320670 h 597332"/>
              <a:gd name="connsiteX36" fmla="*/ 310956 w 399172"/>
              <a:gd name="connsiteY36" fmla="*/ 171382 h 597332"/>
              <a:gd name="connsiteX37" fmla="*/ 311494 w 399172"/>
              <a:gd name="connsiteY37" fmla="*/ 183198 h 597332"/>
              <a:gd name="connsiteX38" fmla="*/ 199058 w 399172"/>
              <a:gd name="connsiteY38" fmla="*/ 294908 h 597332"/>
              <a:gd name="connsiteX39" fmla="*/ 87160 w 399172"/>
              <a:gd name="connsiteY39" fmla="*/ 183198 h 597332"/>
              <a:gd name="connsiteX40" fmla="*/ 87698 w 399172"/>
              <a:gd name="connsiteY40" fmla="*/ 174067 h 597332"/>
              <a:gd name="connsiteX41" fmla="*/ 147413 w 399172"/>
              <a:gd name="connsiteY41" fmla="*/ 198236 h 597332"/>
              <a:gd name="connsiteX42" fmla="*/ 247475 w 399172"/>
              <a:gd name="connsiteY42" fmla="*/ 198236 h 597332"/>
              <a:gd name="connsiteX43" fmla="*/ 158143 w 399172"/>
              <a:gd name="connsiteY43" fmla="*/ 518 h 597332"/>
              <a:gd name="connsiteX44" fmla="*/ 158143 w 399172"/>
              <a:gd name="connsiteY44" fmla="*/ 51557 h 597332"/>
              <a:gd name="connsiteX45" fmla="*/ 199563 w 399172"/>
              <a:gd name="connsiteY45" fmla="*/ 104745 h 597332"/>
              <a:gd name="connsiteX46" fmla="*/ 240983 w 399172"/>
              <a:gd name="connsiteY46" fmla="*/ 51557 h 597332"/>
              <a:gd name="connsiteX47" fmla="*/ 240983 w 399172"/>
              <a:gd name="connsiteY47" fmla="*/ 518 h 597332"/>
              <a:gd name="connsiteX48" fmla="*/ 322210 w 399172"/>
              <a:gd name="connsiteY48" fmla="*/ 118176 h 597332"/>
              <a:gd name="connsiteX49" fmla="*/ 329203 w 399172"/>
              <a:gd name="connsiteY49" fmla="*/ 125161 h 597332"/>
              <a:gd name="connsiteX50" fmla="*/ 322748 w 399172"/>
              <a:gd name="connsiteY50" fmla="*/ 146651 h 597332"/>
              <a:gd name="connsiteX51" fmla="*/ 248514 w 399172"/>
              <a:gd name="connsiteY51" fmla="*/ 176737 h 597332"/>
              <a:gd name="connsiteX52" fmla="*/ 150074 w 399172"/>
              <a:gd name="connsiteY52" fmla="*/ 176737 h 597332"/>
              <a:gd name="connsiteX53" fmla="*/ 75302 w 399172"/>
              <a:gd name="connsiteY53" fmla="*/ 146651 h 597332"/>
              <a:gd name="connsiteX54" fmla="*/ 68847 w 399172"/>
              <a:gd name="connsiteY54" fmla="*/ 125161 h 597332"/>
              <a:gd name="connsiteX55" fmla="*/ 76378 w 399172"/>
              <a:gd name="connsiteY55" fmla="*/ 118176 h 597332"/>
              <a:gd name="connsiteX56" fmla="*/ 158143 w 399172"/>
              <a:gd name="connsiteY56" fmla="*/ 518 h 597332"/>
              <a:gd name="connsiteX57" fmla="*/ 171641 w 399172"/>
              <a:gd name="connsiteY57" fmla="*/ 0 h 597332"/>
              <a:gd name="connsiteX58" fmla="*/ 199585 w 399172"/>
              <a:gd name="connsiteY58" fmla="*/ 0 h 597332"/>
              <a:gd name="connsiteX59" fmla="*/ 227530 w 399172"/>
              <a:gd name="connsiteY59" fmla="*/ 0 h 597332"/>
              <a:gd name="connsiteX60" fmla="*/ 227530 w 399172"/>
              <a:gd name="connsiteY60" fmla="*/ 51587 h 597332"/>
              <a:gd name="connsiteX61" fmla="*/ 199585 w 399172"/>
              <a:gd name="connsiteY61" fmla="*/ 87591 h 597332"/>
              <a:gd name="connsiteX62" fmla="*/ 171641 w 399172"/>
              <a:gd name="connsiteY62" fmla="*/ 51050 h 597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99172" h="597332">
                <a:moveTo>
                  <a:pt x="122116" y="334644"/>
                </a:moveTo>
                <a:lnTo>
                  <a:pt x="122116" y="391587"/>
                </a:lnTo>
                <a:cubicBezTo>
                  <a:pt x="122116" y="423818"/>
                  <a:pt x="148477" y="450678"/>
                  <a:pt x="180756" y="450678"/>
                </a:cubicBezTo>
                <a:lnTo>
                  <a:pt x="218415" y="450678"/>
                </a:lnTo>
                <a:cubicBezTo>
                  <a:pt x="250694" y="450678"/>
                  <a:pt x="277055" y="423818"/>
                  <a:pt x="277055" y="391587"/>
                </a:cubicBezTo>
                <a:lnTo>
                  <a:pt x="277055" y="334644"/>
                </a:lnTo>
                <a:cubicBezTo>
                  <a:pt x="296422" y="343776"/>
                  <a:pt x="309334" y="363653"/>
                  <a:pt x="309334" y="386215"/>
                </a:cubicBezTo>
                <a:lnTo>
                  <a:pt x="309334" y="586588"/>
                </a:lnTo>
                <a:cubicBezTo>
                  <a:pt x="268985" y="593572"/>
                  <a:pt x="231864" y="597332"/>
                  <a:pt x="199585" y="597332"/>
                </a:cubicBezTo>
                <a:cubicBezTo>
                  <a:pt x="167307" y="597332"/>
                  <a:pt x="130186" y="594646"/>
                  <a:pt x="89837" y="586588"/>
                </a:cubicBezTo>
                <a:lnTo>
                  <a:pt x="89837" y="386215"/>
                </a:lnTo>
                <a:cubicBezTo>
                  <a:pt x="89837" y="363653"/>
                  <a:pt x="102749" y="343776"/>
                  <a:pt x="122116" y="334644"/>
                </a:cubicBezTo>
                <a:close/>
                <a:moveTo>
                  <a:pt x="290503" y="307261"/>
                </a:moveTo>
                <a:cubicBezTo>
                  <a:pt x="352907" y="322839"/>
                  <a:pt x="399172" y="378704"/>
                  <a:pt x="399172" y="446387"/>
                </a:cubicBezTo>
                <a:lnTo>
                  <a:pt x="399172" y="563490"/>
                </a:lnTo>
                <a:lnTo>
                  <a:pt x="391103" y="566713"/>
                </a:lnTo>
                <a:cubicBezTo>
                  <a:pt x="373888" y="571547"/>
                  <a:pt x="356673" y="576382"/>
                  <a:pt x="339996" y="580142"/>
                </a:cubicBezTo>
                <a:lnTo>
                  <a:pt x="339996" y="386225"/>
                </a:lnTo>
                <a:cubicBezTo>
                  <a:pt x="339996" y="351846"/>
                  <a:pt x="320091" y="321765"/>
                  <a:pt x="290503" y="307261"/>
                </a:cubicBezTo>
                <a:close/>
                <a:moveTo>
                  <a:pt x="108669" y="307261"/>
                </a:moveTo>
                <a:cubicBezTo>
                  <a:pt x="79619" y="321763"/>
                  <a:pt x="59714" y="351841"/>
                  <a:pt x="59714" y="386216"/>
                </a:cubicBezTo>
                <a:lnTo>
                  <a:pt x="59714" y="578501"/>
                </a:lnTo>
                <a:cubicBezTo>
                  <a:pt x="43037" y="575278"/>
                  <a:pt x="25822" y="570982"/>
                  <a:pt x="8607" y="565073"/>
                </a:cubicBezTo>
                <a:lnTo>
                  <a:pt x="0" y="562925"/>
                </a:lnTo>
                <a:lnTo>
                  <a:pt x="0" y="445298"/>
                </a:lnTo>
                <a:cubicBezTo>
                  <a:pt x="0" y="378697"/>
                  <a:pt x="46265" y="322837"/>
                  <a:pt x="108669" y="307261"/>
                </a:cubicBezTo>
                <a:close/>
                <a:moveTo>
                  <a:pt x="164577" y="302942"/>
                </a:moveTo>
                <a:lnTo>
                  <a:pt x="234508" y="302942"/>
                </a:lnTo>
                <a:lnTo>
                  <a:pt x="244190" y="320670"/>
                </a:lnTo>
                <a:cubicBezTo>
                  <a:pt x="246342" y="324431"/>
                  <a:pt x="246880" y="328729"/>
                  <a:pt x="246880" y="333027"/>
                </a:cubicBezTo>
                <a:lnTo>
                  <a:pt x="246880" y="391584"/>
                </a:lnTo>
                <a:cubicBezTo>
                  <a:pt x="246880" y="407701"/>
                  <a:pt x="233970" y="420594"/>
                  <a:pt x="218370" y="420594"/>
                </a:cubicBezTo>
                <a:lnTo>
                  <a:pt x="180715" y="420594"/>
                </a:lnTo>
                <a:cubicBezTo>
                  <a:pt x="165115" y="420594"/>
                  <a:pt x="152205" y="407701"/>
                  <a:pt x="152205" y="391584"/>
                </a:cubicBezTo>
                <a:lnTo>
                  <a:pt x="152205" y="333027"/>
                </a:lnTo>
                <a:cubicBezTo>
                  <a:pt x="152205" y="328729"/>
                  <a:pt x="152743" y="324968"/>
                  <a:pt x="154895" y="320670"/>
                </a:cubicBezTo>
                <a:close/>
                <a:moveTo>
                  <a:pt x="310956" y="171382"/>
                </a:moveTo>
                <a:cubicBezTo>
                  <a:pt x="311494" y="174604"/>
                  <a:pt x="311494" y="178901"/>
                  <a:pt x="311494" y="183198"/>
                </a:cubicBezTo>
                <a:cubicBezTo>
                  <a:pt x="311494" y="244961"/>
                  <a:pt x="261463" y="294908"/>
                  <a:pt x="199058" y="294908"/>
                </a:cubicBezTo>
                <a:cubicBezTo>
                  <a:pt x="137191" y="294908"/>
                  <a:pt x="87160" y="244961"/>
                  <a:pt x="87160" y="183198"/>
                </a:cubicBezTo>
                <a:cubicBezTo>
                  <a:pt x="87160" y="180512"/>
                  <a:pt x="87698" y="176753"/>
                  <a:pt x="87698" y="174067"/>
                </a:cubicBezTo>
                <a:lnTo>
                  <a:pt x="147413" y="198236"/>
                </a:lnTo>
                <a:lnTo>
                  <a:pt x="247475" y="198236"/>
                </a:lnTo>
                <a:close/>
                <a:moveTo>
                  <a:pt x="158143" y="518"/>
                </a:moveTo>
                <a:lnTo>
                  <a:pt x="158143" y="51557"/>
                </a:lnTo>
                <a:cubicBezTo>
                  <a:pt x="158143" y="81106"/>
                  <a:pt x="175356" y="104745"/>
                  <a:pt x="199563" y="104745"/>
                </a:cubicBezTo>
                <a:cubicBezTo>
                  <a:pt x="223770" y="104745"/>
                  <a:pt x="240983" y="80032"/>
                  <a:pt x="240983" y="51557"/>
                </a:cubicBezTo>
                <a:lnTo>
                  <a:pt x="240983" y="518"/>
                </a:lnTo>
                <a:cubicBezTo>
                  <a:pt x="285631" y="16636"/>
                  <a:pt x="317907" y="58004"/>
                  <a:pt x="322210" y="118176"/>
                </a:cubicBezTo>
                <a:lnTo>
                  <a:pt x="329203" y="125161"/>
                </a:lnTo>
                <a:lnTo>
                  <a:pt x="322748" y="146651"/>
                </a:lnTo>
                <a:lnTo>
                  <a:pt x="248514" y="176737"/>
                </a:lnTo>
                <a:lnTo>
                  <a:pt x="150074" y="176737"/>
                </a:lnTo>
                <a:lnTo>
                  <a:pt x="75302" y="146651"/>
                </a:lnTo>
                <a:lnTo>
                  <a:pt x="68847" y="125161"/>
                </a:lnTo>
                <a:lnTo>
                  <a:pt x="76378" y="118176"/>
                </a:lnTo>
                <a:cubicBezTo>
                  <a:pt x="81219" y="58004"/>
                  <a:pt x="113495" y="16636"/>
                  <a:pt x="158143" y="518"/>
                </a:cubicBezTo>
                <a:close/>
                <a:moveTo>
                  <a:pt x="171641" y="0"/>
                </a:moveTo>
                <a:lnTo>
                  <a:pt x="199585" y="0"/>
                </a:lnTo>
                <a:lnTo>
                  <a:pt x="227530" y="0"/>
                </a:lnTo>
                <a:lnTo>
                  <a:pt x="227530" y="51587"/>
                </a:lnTo>
                <a:cubicBezTo>
                  <a:pt x="227530" y="70933"/>
                  <a:pt x="218394" y="87591"/>
                  <a:pt x="199585" y="87591"/>
                </a:cubicBezTo>
                <a:cubicBezTo>
                  <a:pt x="180777" y="87591"/>
                  <a:pt x="171641" y="70933"/>
                  <a:pt x="171641" y="51050"/>
                </a:cubicBezTo>
                <a:close/>
              </a:path>
            </a:pathLst>
          </a:custGeom>
          <a:solidFill>
            <a:schemeClr val="accent1"/>
          </a:solidFill>
          <a:ln>
            <a:noFill/>
          </a:ln>
        </p:spPr>
      </p:sp>
      <p:sp>
        <p:nvSpPr>
          <p:cNvPr id="28" name="handy-man-worker-silhouette_33332">
            <a:extLst>
              <a:ext uri="{FF2B5EF4-FFF2-40B4-BE49-F238E27FC236}">
                <a16:creationId xmlns:a16="http://schemas.microsoft.com/office/drawing/2014/main" id="{10A50B39-5981-CA82-1B1E-002EC97F8C87}"/>
              </a:ext>
            </a:extLst>
          </p:cNvPr>
          <p:cNvSpPr>
            <a:spLocks noChangeAspect="1"/>
          </p:cNvSpPr>
          <p:nvPr/>
        </p:nvSpPr>
        <p:spPr bwMode="auto">
          <a:xfrm>
            <a:off x="4559370" y="3725913"/>
            <a:ext cx="176278" cy="263788"/>
          </a:xfrm>
          <a:custGeom>
            <a:avLst/>
            <a:gdLst>
              <a:gd name="connsiteX0" fmla="*/ 122116 w 399172"/>
              <a:gd name="connsiteY0" fmla="*/ 334644 h 597332"/>
              <a:gd name="connsiteX1" fmla="*/ 122116 w 399172"/>
              <a:gd name="connsiteY1" fmla="*/ 391587 h 597332"/>
              <a:gd name="connsiteX2" fmla="*/ 180756 w 399172"/>
              <a:gd name="connsiteY2" fmla="*/ 450678 h 597332"/>
              <a:gd name="connsiteX3" fmla="*/ 218415 w 399172"/>
              <a:gd name="connsiteY3" fmla="*/ 450678 h 597332"/>
              <a:gd name="connsiteX4" fmla="*/ 277055 w 399172"/>
              <a:gd name="connsiteY4" fmla="*/ 391587 h 597332"/>
              <a:gd name="connsiteX5" fmla="*/ 277055 w 399172"/>
              <a:gd name="connsiteY5" fmla="*/ 334644 h 597332"/>
              <a:gd name="connsiteX6" fmla="*/ 309334 w 399172"/>
              <a:gd name="connsiteY6" fmla="*/ 386215 h 597332"/>
              <a:gd name="connsiteX7" fmla="*/ 309334 w 399172"/>
              <a:gd name="connsiteY7" fmla="*/ 586588 h 597332"/>
              <a:gd name="connsiteX8" fmla="*/ 199585 w 399172"/>
              <a:gd name="connsiteY8" fmla="*/ 597332 h 597332"/>
              <a:gd name="connsiteX9" fmla="*/ 89837 w 399172"/>
              <a:gd name="connsiteY9" fmla="*/ 586588 h 597332"/>
              <a:gd name="connsiteX10" fmla="*/ 89837 w 399172"/>
              <a:gd name="connsiteY10" fmla="*/ 386215 h 597332"/>
              <a:gd name="connsiteX11" fmla="*/ 122116 w 399172"/>
              <a:gd name="connsiteY11" fmla="*/ 334644 h 597332"/>
              <a:gd name="connsiteX12" fmla="*/ 290503 w 399172"/>
              <a:gd name="connsiteY12" fmla="*/ 307261 h 597332"/>
              <a:gd name="connsiteX13" fmla="*/ 399172 w 399172"/>
              <a:gd name="connsiteY13" fmla="*/ 446387 h 597332"/>
              <a:gd name="connsiteX14" fmla="*/ 399172 w 399172"/>
              <a:gd name="connsiteY14" fmla="*/ 563490 h 597332"/>
              <a:gd name="connsiteX15" fmla="*/ 391103 w 399172"/>
              <a:gd name="connsiteY15" fmla="*/ 566713 h 597332"/>
              <a:gd name="connsiteX16" fmla="*/ 339996 w 399172"/>
              <a:gd name="connsiteY16" fmla="*/ 580142 h 597332"/>
              <a:gd name="connsiteX17" fmla="*/ 339996 w 399172"/>
              <a:gd name="connsiteY17" fmla="*/ 386225 h 597332"/>
              <a:gd name="connsiteX18" fmla="*/ 290503 w 399172"/>
              <a:gd name="connsiteY18" fmla="*/ 307261 h 597332"/>
              <a:gd name="connsiteX19" fmla="*/ 108669 w 399172"/>
              <a:gd name="connsiteY19" fmla="*/ 307261 h 597332"/>
              <a:gd name="connsiteX20" fmla="*/ 59714 w 399172"/>
              <a:gd name="connsiteY20" fmla="*/ 386216 h 597332"/>
              <a:gd name="connsiteX21" fmla="*/ 59714 w 399172"/>
              <a:gd name="connsiteY21" fmla="*/ 578501 h 597332"/>
              <a:gd name="connsiteX22" fmla="*/ 8607 w 399172"/>
              <a:gd name="connsiteY22" fmla="*/ 565073 h 597332"/>
              <a:gd name="connsiteX23" fmla="*/ 0 w 399172"/>
              <a:gd name="connsiteY23" fmla="*/ 562925 h 597332"/>
              <a:gd name="connsiteX24" fmla="*/ 0 w 399172"/>
              <a:gd name="connsiteY24" fmla="*/ 445298 h 597332"/>
              <a:gd name="connsiteX25" fmla="*/ 108669 w 399172"/>
              <a:gd name="connsiteY25" fmla="*/ 307261 h 597332"/>
              <a:gd name="connsiteX26" fmla="*/ 164577 w 399172"/>
              <a:gd name="connsiteY26" fmla="*/ 302942 h 597332"/>
              <a:gd name="connsiteX27" fmla="*/ 234508 w 399172"/>
              <a:gd name="connsiteY27" fmla="*/ 302942 h 597332"/>
              <a:gd name="connsiteX28" fmla="*/ 244190 w 399172"/>
              <a:gd name="connsiteY28" fmla="*/ 320670 h 597332"/>
              <a:gd name="connsiteX29" fmla="*/ 246880 w 399172"/>
              <a:gd name="connsiteY29" fmla="*/ 333027 h 597332"/>
              <a:gd name="connsiteX30" fmla="*/ 246880 w 399172"/>
              <a:gd name="connsiteY30" fmla="*/ 391584 h 597332"/>
              <a:gd name="connsiteX31" fmla="*/ 218370 w 399172"/>
              <a:gd name="connsiteY31" fmla="*/ 420594 h 597332"/>
              <a:gd name="connsiteX32" fmla="*/ 180715 w 399172"/>
              <a:gd name="connsiteY32" fmla="*/ 420594 h 597332"/>
              <a:gd name="connsiteX33" fmla="*/ 152205 w 399172"/>
              <a:gd name="connsiteY33" fmla="*/ 391584 h 597332"/>
              <a:gd name="connsiteX34" fmla="*/ 152205 w 399172"/>
              <a:gd name="connsiteY34" fmla="*/ 333027 h 597332"/>
              <a:gd name="connsiteX35" fmla="*/ 154895 w 399172"/>
              <a:gd name="connsiteY35" fmla="*/ 320670 h 597332"/>
              <a:gd name="connsiteX36" fmla="*/ 310956 w 399172"/>
              <a:gd name="connsiteY36" fmla="*/ 171382 h 597332"/>
              <a:gd name="connsiteX37" fmla="*/ 311494 w 399172"/>
              <a:gd name="connsiteY37" fmla="*/ 183198 h 597332"/>
              <a:gd name="connsiteX38" fmla="*/ 199058 w 399172"/>
              <a:gd name="connsiteY38" fmla="*/ 294908 h 597332"/>
              <a:gd name="connsiteX39" fmla="*/ 87160 w 399172"/>
              <a:gd name="connsiteY39" fmla="*/ 183198 h 597332"/>
              <a:gd name="connsiteX40" fmla="*/ 87698 w 399172"/>
              <a:gd name="connsiteY40" fmla="*/ 174067 h 597332"/>
              <a:gd name="connsiteX41" fmla="*/ 147413 w 399172"/>
              <a:gd name="connsiteY41" fmla="*/ 198236 h 597332"/>
              <a:gd name="connsiteX42" fmla="*/ 247475 w 399172"/>
              <a:gd name="connsiteY42" fmla="*/ 198236 h 597332"/>
              <a:gd name="connsiteX43" fmla="*/ 158143 w 399172"/>
              <a:gd name="connsiteY43" fmla="*/ 518 h 597332"/>
              <a:gd name="connsiteX44" fmla="*/ 158143 w 399172"/>
              <a:gd name="connsiteY44" fmla="*/ 51557 h 597332"/>
              <a:gd name="connsiteX45" fmla="*/ 199563 w 399172"/>
              <a:gd name="connsiteY45" fmla="*/ 104745 h 597332"/>
              <a:gd name="connsiteX46" fmla="*/ 240983 w 399172"/>
              <a:gd name="connsiteY46" fmla="*/ 51557 h 597332"/>
              <a:gd name="connsiteX47" fmla="*/ 240983 w 399172"/>
              <a:gd name="connsiteY47" fmla="*/ 518 h 597332"/>
              <a:gd name="connsiteX48" fmla="*/ 322210 w 399172"/>
              <a:gd name="connsiteY48" fmla="*/ 118176 h 597332"/>
              <a:gd name="connsiteX49" fmla="*/ 329203 w 399172"/>
              <a:gd name="connsiteY49" fmla="*/ 125161 h 597332"/>
              <a:gd name="connsiteX50" fmla="*/ 322748 w 399172"/>
              <a:gd name="connsiteY50" fmla="*/ 146651 h 597332"/>
              <a:gd name="connsiteX51" fmla="*/ 248514 w 399172"/>
              <a:gd name="connsiteY51" fmla="*/ 176737 h 597332"/>
              <a:gd name="connsiteX52" fmla="*/ 150074 w 399172"/>
              <a:gd name="connsiteY52" fmla="*/ 176737 h 597332"/>
              <a:gd name="connsiteX53" fmla="*/ 75302 w 399172"/>
              <a:gd name="connsiteY53" fmla="*/ 146651 h 597332"/>
              <a:gd name="connsiteX54" fmla="*/ 68847 w 399172"/>
              <a:gd name="connsiteY54" fmla="*/ 125161 h 597332"/>
              <a:gd name="connsiteX55" fmla="*/ 76378 w 399172"/>
              <a:gd name="connsiteY55" fmla="*/ 118176 h 597332"/>
              <a:gd name="connsiteX56" fmla="*/ 158143 w 399172"/>
              <a:gd name="connsiteY56" fmla="*/ 518 h 597332"/>
              <a:gd name="connsiteX57" fmla="*/ 171641 w 399172"/>
              <a:gd name="connsiteY57" fmla="*/ 0 h 597332"/>
              <a:gd name="connsiteX58" fmla="*/ 199585 w 399172"/>
              <a:gd name="connsiteY58" fmla="*/ 0 h 597332"/>
              <a:gd name="connsiteX59" fmla="*/ 227530 w 399172"/>
              <a:gd name="connsiteY59" fmla="*/ 0 h 597332"/>
              <a:gd name="connsiteX60" fmla="*/ 227530 w 399172"/>
              <a:gd name="connsiteY60" fmla="*/ 51587 h 597332"/>
              <a:gd name="connsiteX61" fmla="*/ 199585 w 399172"/>
              <a:gd name="connsiteY61" fmla="*/ 87591 h 597332"/>
              <a:gd name="connsiteX62" fmla="*/ 171641 w 399172"/>
              <a:gd name="connsiteY62" fmla="*/ 51050 h 597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99172" h="597332">
                <a:moveTo>
                  <a:pt x="122116" y="334644"/>
                </a:moveTo>
                <a:lnTo>
                  <a:pt x="122116" y="391587"/>
                </a:lnTo>
                <a:cubicBezTo>
                  <a:pt x="122116" y="423818"/>
                  <a:pt x="148477" y="450678"/>
                  <a:pt x="180756" y="450678"/>
                </a:cubicBezTo>
                <a:lnTo>
                  <a:pt x="218415" y="450678"/>
                </a:lnTo>
                <a:cubicBezTo>
                  <a:pt x="250694" y="450678"/>
                  <a:pt x="277055" y="423818"/>
                  <a:pt x="277055" y="391587"/>
                </a:cubicBezTo>
                <a:lnTo>
                  <a:pt x="277055" y="334644"/>
                </a:lnTo>
                <a:cubicBezTo>
                  <a:pt x="296422" y="343776"/>
                  <a:pt x="309334" y="363653"/>
                  <a:pt x="309334" y="386215"/>
                </a:cubicBezTo>
                <a:lnTo>
                  <a:pt x="309334" y="586588"/>
                </a:lnTo>
                <a:cubicBezTo>
                  <a:pt x="268985" y="593572"/>
                  <a:pt x="231864" y="597332"/>
                  <a:pt x="199585" y="597332"/>
                </a:cubicBezTo>
                <a:cubicBezTo>
                  <a:pt x="167307" y="597332"/>
                  <a:pt x="130186" y="594646"/>
                  <a:pt x="89837" y="586588"/>
                </a:cubicBezTo>
                <a:lnTo>
                  <a:pt x="89837" y="386215"/>
                </a:lnTo>
                <a:cubicBezTo>
                  <a:pt x="89837" y="363653"/>
                  <a:pt x="102749" y="343776"/>
                  <a:pt x="122116" y="334644"/>
                </a:cubicBezTo>
                <a:close/>
                <a:moveTo>
                  <a:pt x="290503" y="307261"/>
                </a:moveTo>
                <a:cubicBezTo>
                  <a:pt x="352907" y="322839"/>
                  <a:pt x="399172" y="378704"/>
                  <a:pt x="399172" y="446387"/>
                </a:cubicBezTo>
                <a:lnTo>
                  <a:pt x="399172" y="563490"/>
                </a:lnTo>
                <a:lnTo>
                  <a:pt x="391103" y="566713"/>
                </a:lnTo>
                <a:cubicBezTo>
                  <a:pt x="373888" y="571547"/>
                  <a:pt x="356673" y="576382"/>
                  <a:pt x="339996" y="580142"/>
                </a:cubicBezTo>
                <a:lnTo>
                  <a:pt x="339996" y="386225"/>
                </a:lnTo>
                <a:cubicBezTo>
                  <a:pt x="339996" y="351846"/>
                  <a:pt x="320091" y="321765"/>
                  <a:pt x="290503" y="307261"/>
                </a:cubicBezTo>
                <a:close/>
                <a:moveTo>
                  <a:pt x="108669" y="307261"/>
                </a:moveTo>
                <a:cubicBezTo>
                  <a:pt x="79619" y="321763"/>
                  <a:pt x="59714" y="351841"/>
                  <a:pt x="59714" y="386216"/>
                </a:cubicBezTo>
                <a:lnTo>
                  <a:pt x="59714" y="578501"/>
                </a:lnTo>
                <a:cubicBezTo>
                  <a:pt x="43037" y="575278"/>
                  <a:pt x="25822" y="570982"/>
                  <a:pt x="8607" y="565073"/>
                </a:cubicBezTo>
                <a:lnTo>
                  <a:pt x="0" y="562925"/>
                </a:lnTo>
                <a:lnTo>
                  <a:pt x="0" y="445298"/>
                </a:lnTo>
                <a:cubicBezTo>
                  <a:pt x="0" y="378697"/>
                  <a:pt x="46265" y="322837"/>
                  <a:pt x="108669" y="307261"/>
                </a:cubicBezTo>
                <a:close/>
                <a:moveTo>
                  <a:pt x="164577" y="302942"/>
                </a:moveTo>
                <a:lnTo>
                  <a:pt x="234508" y="302942"/>
                </a:lnTo>
                <a:lnTo>
                  <a:pt x="244190" y="320670"/>
                </a:lnTo>
                <a:cubicBezTo>
                  <a:pt x="246342" y="324431"/>
                  <a:pt x="246880" y="328729"/>
                  <a:pt x="246880" y="333027"/>
                </a:cubicBezTo>
                <a:lnTo>
                  <a:pt x="246880" y="391584"/>
                </a:lnTo>
                <a:cubicBezTo>
                  <a:pt x="246880" y="407701"/>
                  <a:pt x="233970" y="420594"/>
                  <a:pt x="218370" y="420594"/>
                </a:cubicBezTo>
                <a:lnTo>
                  <a:pt x="180715" y="420594"/>
                </a:lnTo>
                <a:cubicBezTo>
                  <a:pt x="165115" y="420594"/>
                  <a:pt x="152205" y="407701"/>
                  <a:pt x="152205" y="391584"/>
                </a:cubicBezTo>
                <a:lnTo>
                  <a:pt x="152205" y="333027"/>
                </a:lnTo>
                <a:cubicBezTo>
                  <a:pt x="152205" y="328729"/>
                  <a:pt x="152743" y="324968"/>
                  <a:pt x="154895" y="320670"/>
                </a:cubicBezTo>
                <a:close/>
                <a:moveTo>
                  <a:pt x="310956" y="171382"/>
                </a:moveTo>
                <a:cubicBezTo>
                  <a:pt x="311494" y="174604"/>
                  <a:pt x="311494" y="178901"/>
                  <a:pt x="311494" y="183198"/>
                </a:cubicBezTo>
                <a:cubicBezTo>
                  <a:pt x="311494" y="244961"/>
                  <a:pt x="261463" y="294908"/>
                  <a:pt x="199058" y="294908"/>
                </a:cubicBezTo>
                <a:cubicBezTo>
                  <a:pt x="137191" y="294908"/>
                  <a:pt x="87160" y="244961"/>
                  <a:pt x="87160" y="183198"/>
                </a:cubicBezTo>
                <a:cubicBezTo>
                  <a:pt x="87160" y="180512"/>
                  <a:pt x="87698" y="176753"/>
                  <a:pt x="87698" y="174067"/>
                </a:cubicBezTo>
                <a:lnTo>
                  <a:pt x="147413" y="198236"/>
                </a:lnTo>
                <a:lnTo>
                  <a:pt x="247475" y="198236"/>
                </a:lnTo>
                <a:close/>
                <a:moveTo>
                  <a:pt x="158143" y="518"/>
                </a:moveTo>
                <a:lnTo>
                  <a:pt x="158143" y="51557"/>
                </a:lnTo>
                <a:cubicBezTo>
                  <a:pt x="158143" y="81106"/>
                  <a:pt x="175356" y="104745"/>
                  <a:pt x="199563" y="104745"/>
                </a:cubicBezTo>
                <a:cubicBezTo>
                  <a:pt x="223770" y="104745"/>
                  <a:pt x="240983" y="80032"/>
                  <a:pt x="240983" y="51557"/>
                </a:cubicBezTo>
                <a:lnTo>
                  <a:pt x="240983" y="518"/>
                </a:lnTo>
                <a:cubicBezTo>
                  <a:pt x="285631" y="16636"/>
                  <a:pt x="317907" y="58004"/>
                  <a:pt x="322210" y="118176"/>
                </a:cubicBezTo>
                <a:lnTo>
                  <a:pt x="329203" y="125161"/>
                </a:lnTo>
                <a:lnTo>
                  <a:pt x="322748" y="146651"/>
                </a:lnTo>
                <a:lnTo>
                  <a:pt x="248514" y="176737"/>
                </a:lnTo>
                <a:lnTo>
                  <a:pt x="150074" y="176737"/>
                </a:lnTo>
                <a:lnTo>
                  <a:pt x="75302" y="146651"/>
                </a:lnTo>
                <a:lnTo>
                  <a:pt x="68847" y="125161"/>
                </a:lnTo>
                <a:lnTo>
                  <a:pt x="76378" y="118176"/>
                </a:lnTo>
                <a:cubicBezTo>
                  <a:pt x="81219" y="58004"/>
                  <a:pt x="113495" y="16636"/>
                  <a:pt x="158143" y="518"/>
                </a:cubicBezTo>
                <a:close/>
                <a:moveTo>
                  <a:pt x="171641" y="0"/>
                </a:moveTo>
                <a:lnTo>
                  <a:pt x="199585" y="0"/>
                </a:lnTo>
                <a:lnTo>
                  <a:pt x="227530" y="0"/>
                </a:lnTo>
                <a:lnTo>
                  <a:pt x="227530" y="51587"/>
                </a:lnTo>
                <a:cubicBezTo>
                  <a:pt x="227530" y="70933"/>
                  <a:pt x="218394" y="87591"/>
                  <a:pt x="199585" y="87591"/>
                </a:cubicBezTo>
                <a:cubicBezTo>
                  <a:pt x="180777" y="87591"/>
                  <a:pt x="171641" y="70933"/>
                  <a:pt x="171641" y="51050"/>
                </a:cubicBezTo>
                <a:close/>
              </a:path>
            </a:pathLst>
          </a:custGeom>
          <a:solidFill>
            <a:schemeClr val="accent1"/>
          </a:solidFill>
          <a:ln>
            <a:noFill/>
          </a:ln>
        </p:spPr>
      </p:sp>
    </p:spTree>
    <p:custDataLst>
      <p:tags r:id="rId1"/>
    </p:custDataLst>
    <p:extLst>
      <p:ext uri="{BB962C8B-B14F-4D97-AF65-F5344CB8AC3E}">
        <p14:creationId xmlns:p14="http://schemas.microsoft.com/office/powerpoint/2010/main" val="1500113726"/>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590550"/>
            <a:ext cx="1000125" cy="1000125"/>
          </a:xfrm>
          <a:prstGeom prst="rect">
            <a:avLst/>
          </a:prstGeom>
          <a:solidFill>
            <a:srgbClr val="028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b="1" dirty="0">
                <a:cs typeface="+mn-ea"/>
                <a:sym typeface="+mn-lt"/>
              </a:rPr>
              <a:t>3</a:t>
            </a:r>
            <a:endParaRPr lang="zh-CN" altLang="en-US" sz="4400" b="1" dirty="0">
              <a:cs typeface="+mn-ea"/>
              <a:sym typeface="+mn-lt"/>
            </a:endParaRPr>
          </a:p>
        </p:txBody>
      </p:sp>
      <p:sp>
        <p:nvSpPr>
          <p:cNvPr id="10" name="文本占位符 1"/>
          <p:cNvSpPr txBox="1">
            <a:spLocks/>
          </p:cNvSpPr>
          <p:nvPr/>
        </p:nvSpPr>
        <p:spPr>
          <a:xfrm>
            <a:off x="2891088" y="632755"/>
            <a:ext cx="3467100" cy="546100"/>
          </a:xfrm>
          <a:prstGeom prst="rect">
            <a:avLst/>
          </a:prstGeom>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zh-CN" altLang="en-US" sz="3200" b="1" i="0" u="none" strike="noStrike" kern="1200" cap="none" spc="0" normalizeH="0" baseline="0" noProof="0" dirty="0">
                <a:ln>
                  <a:noFill/>
                </a:ln>
                <a:solidFill>
                  <a:srgbClr val="028842"/>
                </a:solidFill>
                <a:effectLst/>
                <a:uLnTx/>
                <a:uFillTx/>
                <a:cs typeface="+mn-ea"/>
                <a:sym typeface="+mn-lt"/>
              </a:rPr>
              <a:t>国际合作</a:t>
            </a:r>
          </a:p>
        </p:txBody>
      </p:sp>
      <p:sp>
        <p:nvSpPr>
          <p:cNvPr id="9" name="文本框 3">
            <a:extLst>
              <a:ext uri="{FF2B5EF4-FFF2-40B4-BE49-F238E27FC236}">
                <a16:creationId xmlns:a16="http://schemas.microsoft.com/office/drawing/2014/main" id="{2F62B69D-35C2-468D-A29A-4B74BBF7025D}"/>
              </a:ext>
            </a:extLst>
          </p:cNvPr>
          <p:cNvSpPr txBox="1"/>
          <p:nvPr/>
        </p:nvSpPr>
        <p:spPr>
          <a:xfrm>
            <a:off x="2909328" y="1263391"/>
            <a:ext cx="3080506" cy="400093"/>
          </a:xfrm>
          <a:prstGeom prst="rect">
            <a:avLst/>
          </a:prstGeom>
          <a:noFill/>
        </p:spPr>
        <p:txBody>
          <a:bodyPr wrap="square" lIns="91424" tIns="45712" rIns="91424" bIns="45712" rtlCol="0">
            <a:spAutoFit/>
          </a:bodyPr>
          <a:lstStyle/>
          <a:p>
            <a:r>
              <a:rPr lang="zh-CN" altLang="en-US" sz="2000" b="1" dirty="0">
                <a:cs typeface="+mn-ea"/>
                <a:sym typeface="+mn-lt"/>
              </a:rPr>
              <a:t>共建“一带一路”</a:t>
            </a:r>
          </a:p>
        </p:txBody>
      </p:sp>
      <p:pic>
        <p:nvPicPr>
          <p:cNvPr id="12" name="图片 11"/>
          <p:cNvPicPr>
            <a:picLocks noChangeAspect="1"/>
          </p:cNvPicPr>
          <p:nvPr/>
        </p:nvPicPr>
        <p:blipFill>
          <a:blip r:embed="rId4" cstate="email">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10082016" y="6321781"/>
            <a:ext cx="1770392" cy="432000"/>
          </a:xfrm>
          <a:prstGeom prst="rect">
            <a:avLst/>
          </a:prstGeom>
        </p:spPr>
      </p:pic>
      <p:grpSp>
        <p:nvGrpSpPr>
          <p:cNvPr id="4" name="组合 3">
            <a:extLst>
              <a:ext uri="{FF2B5EF4-FFF2-40B4-BE49-F238E27FC236}">
                <a16:creationId xmlns:a16="http://schemas.microsoft.com/office/drawing/2014/main" id="{24DD1775-8A50-8B7F-2F30-E9C2EEC6DB55}"/>
              </a:ext>
            </a:extLst>
          </p:cNvPr>
          <p:cNvGrpSpPr/>
          <p:nvPr/>
        </p:nvGrpSpPr>
        <p:grpSpPr>
          <a:xfrm>
            <a:off x="532970" y="1748020"/>
            <a:ext cx="8183336" cy="4873113"/>
            <a:chOff x="1730828" y="1751706"/>
            <a:chExt cx="8183336" cy="4873113"/>
          </a:xfrm>
        </p:grpSpPr>
        <p:pic>
          <p:nvPicPr>
            <p:cNvPr id="7" name="图片 6">
              <a:extLst>
                <a:ext uri="{FF2B5EF4-FFF2-40B4-BE49-F238E27FC236}">
                  <a16:creationId xmlns:a16="http://schemas.microsoft.com/office/drawing/2014/main" id="{15E66E9E-6B1B-0A32-6F4D-7A6A1B70CD05}"/>
                </a:ext>
              </a:extLst>
            </p:cNvPr>
            <p:cNvPicPr>
              <a:picLocks noChangeAspect="1"/>
            </p:cNvPicPr>
            <p:nvPr/>
          </p:nvPicPr>
          <p:blipFill>
            <a:blip r:embed="rId5"/>
            <a:stretch>
              <a:fillRect/>
            </a:stretch>
          </p:blipFill>
          <p:spPr>
            <a:xfrm>
              <a:off x="1730828" y="1751706"/>
              <a:ext cx="8183336" cy="4873113"/>
            </a:xfrm>
            <a:prstGeom prst="rect">
              <a:avLst/>
            </a:prstGeom>
          </p:spPr>
        </p:pic>
        <p:sp>
          <p:nvSpPr>
            <p:cNvPr id="15" name="head-protection_65229">
              <a:extLst>
                <a:ext uri="{FF2B5EF4-FFF2-40B4-BE49-F238E27FC236}">
                  <a16:creationId xmlns:a16="http://schemas.microsoft.com/office/drawing/2014/main" id="{A76F334A-7602-7D85-A33E-ABB0461B5179}"/>
                </a:ext>
              </a:extLst>
            </p:cNvPr>
            <p:cNvSpPr>
              <a:spLocks noChangeAspect="1"/>
            </p:cNvSpPr>
            <p:nvPr/>
          </p:nvSpPr>
          <p:spPr>
            <a:xfrm>
              <a:off x="7770507" y="5543317"/>
              <a:ext cx="228087" cy="308081"/>
            </a:xfrm>
            <a:custGeom>
              <a:avLst/>
              <a:gdLst>
                <a:gd name="connsiteX0" fmla="*/ 176155 w 448161"/>
                <a:gd name="connsiteY0" fmla="*/ 467936 h 605339"/>
                <a:gd name="connsiteX1" fmla="*/ 225269 w 448161"/>
                <a:gd name="connsiteY1" fmla="*/ 476294 h 605339"/>
                <a:gd name="connsiteX2" fmla="*/ 274475 w 448161"/>
                <a:gd name="connsiteY2" fmla="*/ 467936 h 605339"/>
                <a:gd name="connsiteX3" fmla="*/ 286362 w 448161"/>
                <a:gd name="connsiteY3" fmla="*/ 474365 h 605339"/>
                <a:gd name="connsiteX4" fmla="*/ 279911 w 448161"/>
                <a:gd name="connsiteY4" fmla="*/ 486213 h 605339"/>
                <a:gd name="connsiteX5" fmla="*/ 225361 w 448161"/>
                <a:gd name="connsiteY5" fmla="*/ 495398 h 605339"/>
                <a:gd name="connsiteX6" fmla="*/ 225269 w 448161"/>
                <a:gd name="connsiteY6" fmla="*/ 495398 h 605339"/>
                <a:gd name="connsiteX7" fmla="*/ 170719 w 448161"/>
                <a:gd name="connsiteY7" fmla="*/ 486213 h 605339"/>
                <a:gd name="connsiteX8" fmla="*/ 164268 w 448161"/>
                <a:gd name="connsiteY8" fmla="*/ 474365 h 605339"/>
                <a:gd name="connsiteX9" fmla="*/ 176155 w 448161"/>
                <a:gd name="connsiteY9" fmla="*/ 467936 h 605339"/>
                <a:gd name="connsiteX10" fmla="*/ 288029 w 448161"/>
                <a:gd name="connsiteY10" fmla="*/ 307583 h 605339"/>
                <a:gd name="connsiteX11" fmla="*/ 340780 w 448161"/>
                <a:gd name="connsiteY11" fmla="*/ 337643 h 605339"/>
                <a:gd name="connsiteX12" fmla="*/ 262760 w 448161"/>
                <a:gd name="connsiteY12" fmla="*/ 344261 h 605339"/>
                <a:gd name="connsiteX13" fmla="*/ 288029 w 448161"/>
                <a:gd name="connsiteY13" fmla="*/ 307583 h 605339"/>
                <a:gd name="connsiteX14" fmla="*/ 162568 w 448161"/>
                <a:gd name="connsiteY14" fmla="*/ 307583 h 605339"/>
                <a:gd name="connsiteX15" fmla="*/ 187733 w 448161"/>
                <a:gd name="connsiteY15" fmla="*/ 344261 h 605339"/>
                <a:gd name="connsiteX16" fmla="*/ 109749 w 448161"/>
                <a:gd name="connsiteY16" fmla="*/ 337643 h 605339"/>
                <a:gd name="connsiteX17" fmla="*/ 162568 w 448161"/>
                <a:gd name="connsiteY17" fmla="*/ 307583 h 605339"/>
                <a:gd name="connsiteX18" fmla="*/ 392579 w 448161"/>
                <a:gd name="connsiteY18" fmla="*/ 292084 h 605339"/>
                <a:gd name="connsiteX19" fmla="*/ 393408 w 448161"/>
                <a:gd name="connsiteY19" fmla="*/ 319424 h 605339"/>
                <a:gd name="connsiteX20" fmla="*/ 393777 w 448161"/>
                <a:gd name="connsiteY20" fmla="*/ 421234 h 605339"/>
                <a:gd name="connsiteX21" fmla="*/ 394975 w 448161"/>
                <a:gd name="connsiteY21" fmla="*/ 421326 h 605339"/>
                <a:gd name="connsiteX22" fmla="*/ 398755 w 448161"/>
                <a:gd name="connsiteY22" fmla="*/ 417276 h 605339"/>
                <a:gd name="connsiteX23" fmla="*/ 416821 w 448161"/>
                <a:gd name="connsiteY23" fmla="*/ 311415 h 605339"/>
                <a:gd name="connsiteX24" fmla="*/ 408710 w 448161"/>
                <a:gd name="connsiteY24" fmla="*/ 294293 h 605339"/>
                <a:gd name="connsiteX25" fmla="*/ 392579 w 448161"/>
                <a:gd name="connsiteY25" fmla="*/ 292084 h 605339"/>
                <a:gd name="connsiteX26" fmla="*/ 55582 w 448161"/>
                <a:gd name="connsiteY26" fmla="*/ 292084 h 605339"/>
                <a:gd name="connsiteX27" fmla="*/ 40742 w 448161"/>
                <a:gd name="connsiteY27" fmla="*/ 294293 h 605339"/>
                <a:gd name="connsiteX28" fmla="*/ 32630 w 448161"/>
                <a:gd name="connsiteY28" fmla="*/ 311415 h 605339"/>
                <a:gd name="connsiteX29" fmla="*/ 50605 w 448161"/>
                <a:gd name="connsiteY29" fmla="*/ 417276 h 605339"/>
                <a:gd name="connsiteX30" fmla="*/ 53186 w 448161"/>
                <a:gd name="connsiteY30" fmla="*/ 421326 h 605339"/>
                <a:gd name="connsiteX31" fmla="*/ 54384 w 448161"/>
                <a:gd name="connsiteY31" fmla="*/ 421234 h 605339"/>
                <a:gd name="connsiteX32" fmla="*/ 54753 w 448161"/>
                <a:gd name="connsiteY32" fmla="*/ 319424 h 605339"/>
                <a:gd name="connsiteX33" fmla="*/ 55582 w 448161"/>
                <a:gd name="connsiteY33" fmla="*/ 292084 h 605339"/>
                <a:gd name="connsiteX34" fmla="*/ 84802 w 448161"/>
                <a:gd name="connsiteY34" fmla="*/ 270544 h 605339"/>
                <a:gd name="connsiteX35" fmla="*/ 83512 w 448161"/>
                <a:gd name="connsiteY35" fmla="*/ 320344 h 605339"/>
                <a:gd name="connsiteX36" fmla="*/ 89319 w 448161"/>
                <a:gd name="connsiteY36" fmla="*/ 471679 h 605339"/>
                <a:gd name="connsiteX37" fmla="*/ 120751 w 448161"/>
                <a:gd name="connsiteY37" fmla="*/ 512550 h 605339"/>
                <a:gd name="connsiteX38" fmla="*/ 144072 w 448161"/>
                <a:gd name="connsiteY38" fmla="*/ 542927 h 605339"/>
                <a:gd name="connsiteX39" fmla="*/ 221868 w 448161"/>
                <a:gd name="connsiteY39" fmla="*/ 574870 h 605339"/>
                <a:gd name="connsiteX40" fmla="*/ 226293 w 448161"/>
                <a:gd name="connsiteY40" fmla="*/ 574870 h 605339"/>
                <a:gd name="connsiteX41" fmla="*/ 304090 w 448161"/>
                <a:gd name="connsiteY41" fmla="*/ 542927 h 605339"/>
                <a:gd name="connsiteX42" fmla="*/ 327410 w 448161"/>
                <a:gd name="connsiteY42" fmla="*/ 512550 h 605339"/>
                <a:gd name="connsiteX43" fmla="*/ 358842 w 448161"/>
                <a:gd name="connsiteY43" fmla="*/ 471679 h 605339"/>
                <a:gd name="connsiteX44" fmla="*/ 364649 w 448161"/>
                <a:gd name="connsiteY44" fmla="*/ 320344 h 605339"/>
                <a:gd name="connsiteX45" fmla="*/ 363359 w 448161"/>
                <a:gd name="connsiteY45" fmla="*/ 270544 h 605339"/>
                <a:gd name="connsiteX46" fmla="*/ 224173 w 448161"/>
                <a:gd name="connsiteY46" fmla="*/ 271464 h 605339"/>
                <a:gd name="connsiteX47" fmla="*/ 84802 w 448161"/>
                <a:gd name="connsiteY47" fmla="*/ 270544 h 605339"/>
                <a:gd name="connsiteX48" fmla="*/ 204631 w 448161"/>
                <a:gd name="connsiteY48" fmla="*/ 1 h 605339"/>
                <a:gd name="connsiteX49" fmla="*/ 209701 w 448161"/>
                <a:gd name="connsiteY49" fmla="*/ 5801 h 605339"/>
                <a:gd name="connsiteX50" fmla="*/ 209701 w 448161"/>
                <a:gd name="connsiteY50" fmla="*/ 98682 h 605339"/>
                <a:gd name="connsiteX51" fmla="*/ 220117 w 448161"/>
                <a:gd name="connsiteY51" fmla="*/ 109084 h 605339"/>
                <a:gd name="connsiteX52" fmla="*/ 223988 w 448161"/>
                <a:gd name="connsiteY52" fmla="*/ 109084 h 605339"/>
                <a:gd name="connsiteX53" fmla="*/ 228044 w 448161"/>
                <a:gd name="connsiteY53" fmla="*/ 109084 h 605339"/>
                <a:gd name="connsiteX54" fmla="*/ 238460 w 448161"/>
                <a:gd name="connsiteY54" fmla="*/ 98682 h 605339"/>
                <a:gd name="connsiteX55" fmla="*/ 238460 w 448161"/>
                <a:gd name="connsiteY55" fmla="*/ 5801 h 605339"/>
                <a:gd name="connsiteX56" fmla="*/ 243530 w 448161"/>
                <a:gd name="connsiteY56" fmla="*/ 1 h 605339"/>
                <a:gd name="connsiteX57" fmla="*/ 273026 w 448161"/>
                <a:gd name="connsiteY57" fmla="*/ 1658 h 605339"/>
                <a:gd name="connsiteX58" fmla="*/ 278096 w 448161"/>
                <a:gd name="connsiteY58" fmla="*/ 8010 h 605339"/>
                <a:gd name="connsiteX59" fmla="*/ 278096 w 448161"/>
                <a:gd name="connsiteY59" fmla="*/ 98682 h 605339"/>
                <a:gd name="connsiteX60" fmla="*/ 288512 w 448161"/>
                <a:gd name="connsiteY60" fmla="*/ 109084 h 605339"/>
                <a:gd name="connsiteX61" fmla="*/ 298928 w 448161"/>
                <a:gd name="connsiteY61" fmla="*/ 109084 h 605339"/>
                <a:gd name="connsiteX62" fmla="*/ 309344 w 448161"/>
                <a:gd name="connsiteY62" fmla="*/ 98682 h 605339"/>
                <a:gd name="connsiteX63" fmla="*/ 309344 w 448161"/>
                <a:gd name="connsiteY63" fmla="*/ 17215 h 605339"/>
                <a:gd name="connsiteX64" fmla="*/ 315612 w 448161"/>
                <a:gd name="connsiteY64" fmla="*/ 14546 h 605339"/>
                <a:gd name="connsiteX65" fmla="*/ 387233 w 448161"/>
                <a:gd name="connsiteY65" fmla="*/ 72355 h 605339"/>
                <a:gd name="connsiteX66" fmla="*/ 423550 w 448161"/>
                <a:gd name="connsiteY66" fmla="*/ 131084 h 605339"/>
                <a:gd name="connsiteX67" fmla="*/ 430555 w 448161"/>
                <a:gd name="connsiteY67" fmla="*/ 188249 h 605339"/>
                <a:gd name="connsiteX68" fmla="*/ 445396 w 448161"/>
                <a:gd name="connsiteY68" fmla="*/ 188249 h 605339"/>
                <a:gd name="connsiteX69" fmla="*/ 447331 w 448161"/>
                <a:gd name="connsiteY69" fmla="*/ 189077 h 605339"/>
                <a:gd name="connsiteX70" fmla="*/ 448161 w 448161"/>
                <a:gd name="connsiteY70" fmla="*/ 191010 h 605339"/>
                <a:gd name="connsiteX71" fmla="*/ 448161 w 448161"/>
                <a:gd name="connsiteY71" fmla="*/ 262627 h 605339"/>
                <a:gd name="connsiteX72" fmla="*/ 445857 w 448161"/>
                <a:gd name="connsiteY72" fmla="*/ 265389 h 605339"/>
                <a:gd name="connsiteX73" fmla="*/ 392118 w 448161"/>
                <a:gd name="connsiteY73" fmla="*/ 269531 h 605339"/>
                <a:gd name="connsiteX74" fmla="*/ 392118 w 448161"/>
                <a:gd name="connsiteY74" fmla="*/ 272753 h 605339"/>
                <a:gd name="connsiteX75" fmla="*/ 421522 w 448161"/>
                <a:gd name="connsiteY75" fmla="*/ 278276 h 605339"/>
                <a:gd name="connsiteX76" fmla="*/ 438298 w 448161"/>
                <a:gd name="connsiteY76" fmla="*/ 309574 h 605339"/>
                <a:gd name="connsiteX77" fmla="*/ 418480 w 448161"/>
                <a:gd name="connsiteY77" fmla="*/ 425560 h 605339"/>
                <a:gd name="connsiteX78" fmla="*/ 402442 w 448161"/>
                <a:gd name="connsiteY78" fmla="*/ 439829 h 605339"/>
                <a:gd name="connsiteX79" fmla="*/ 395989 w 448161"/>
                <a:gd name="connsiteY79" fmla="*/ 440657 h 605339"/>
                <a:gd name="connsiteX80" fmla="*/ 392394 w 448161"/>
                <a:gd name="connsiteY80" fmla="*/ 440381 h 605339"/>
                <a:gd name="connsiteX81" fmla="*/ 346030 w 448161"/>
                <a:gd name="connsiteY81" fmla="*/ 561982 h 605339"/>
                <a:gd name="connsiteX82" fmla="*/ 295425 w 448161"/>
                <a:gd name="connsiteY82" fmla="*/ 594201 h 605339"/>
                <a:gd name="connsiteX83" fmla="*/ 230625 w 448161"/>
                <a:gd name="connsiteY83" fmla="*/ 605339 h 605339"/>
                <a:gd name="connsiteX84" fmla="*/ 217536 w 448161"/>
                <a:gd name="connsiteY84" fmla="*/ 605339 h 605339"/>
                <a:gd name="connsiteX85" fmla="*/ 152736 w 448161"/>
                <a:gd name="connsiteY85" fmla="*/ 594201 h 605339"/>
                <a:gd name="connsiteX86" fmla="*/ 102131 w 448161"/>
                <a:gd name="connsiteY86" fmla="*/ 561982 h 605339"/>
                <a:gd name="connsiteX87" fmla="*/ 55767 w 448161"/>
                <a:gd name="connsiteY87" fmla="*/ 440381 h 605339"/>
                <a:gd name="connsiteX88" fmla="*/ 52172 w 448161"/>
                <a:gd name="connsiteY88" fmla="*/ 440657 h 605339"/>
                <a:gd name="connsiteX89" fmla="*/ 45719 w 448161"/>
                <a:gd name="connsiteY89" fmla="*/ 439829 h 605339"/>
                <a:gd name="connsiteX90" fmla="*/ 29681 w 448161"/>
                <a:gd name="connsiteY90" fmla="*/ 425560 h 605339"/>
                <a:gd name="connsiteX91" fmla="*/ 9863 w 448161"/>
                <a:gd name="connsiteY91" fmla="*/ 309574 h 605339"/>
                <a:gd name="connsiteX92" fmla="*/ 26639 w 448161"/>
                <a:gd name="connsiteY92" fmla="*/ 278276 h 605339"/>
                <a:gd name="connsiteX93" fmla="*/ 56043 w 448161"/>
                <a:gd name="connsiteY93" fmla="*/ 272753 h 605339"/>
                <a:gd name="connsiteX94" fmla="*/ 56043 w 448161"/>
                <a:gd name="connsiteY94" fmla="*/ 269531 h 605339"/>
                <a:gd name="connsiteX95" fmla="*/ 2304 w 448161"/>
                <a:gd name="connsiteY95" fmla="*/ 265389 h 605339"/>
                <a:gd name="connsiteX96" fmla="*/ 0 w 448161"/>
                <a:gd name="connsiteY96" fmla="*/ 262627 h 605339"/>
                <a:gd name="connsiteX97" fmla="*/ 0 w 448161"/>
                <a:gd name="connsiteY97" fmla="*/ 191010 h 605339"/>
                <a:gd name="connsiteX98" fmla="*/ 830 w 448161"/>
                <a:gd name="connsiteY98" fmla="*/ 189077 h 605339"/>
                <a:gd name="connsiteX99" fmla="*/ 2765 w 448161"/>
                <a:gd name="connsiteY99" fmla="*/ 188249 h 605339"/>
                <a:gd name="connsiteX100" fmla="*/ 17514 w 448161"/>
                <a:gd name="connsiteY100" fmla="*/ 188249 h 605339"/>
                <a:gd name="connsiteX101" fmla="*/ 24611 w 448161"/>
                <a:gd name="connsiteY101" fmla="*/ 131084 h 605339"/>
                <a:gd name="connsiteX102" fmla="*/ 60836 w 448161"/>
                <a:gd name="connsiteY102" fmla="*/ 72355 h 605339"/>
                <a:gd name="connsiteX103" fmla="*/ 132549 w 448161"/>
                <a:gd name="connsiteY103" fmla="*/ 14546 h 605339"/>
                <a:gd name="connsiteX104" fmla="*/ 138817 w 448161"/>
                <a:gd name="connsiteY104" fmla="*/ 17215 h 605339"/>
                <a:gd name="connsiteX105" fmla="*/ 138817 w 448161"/>
                <a:gd name="connsiteY105" fmla="*/ 98682 h 605339"/>
                <a:gd name="connsiteX106" fmla="*/ 149233 w 448161"/>
                <a:gd name="connsiteY106" fmla="*/ 109084 h 605339"/>
                <a:gd name="connsiteX107" fmla="*/ 159649 w 448161"/>
                <a:gd name="connsiteY107" fmla="*/ 109084 h 605339"/>
                <a:gd name="connsiteX108" fmla="*/ 170065 w 448161"/>
                <a:gd name="connsiteY108" fmla="*/ 98682 h 605339"/>
                <a:gd name="connsiteX109" fmla="*/ 170065 w 448161"/>
                <a:gd name="connsiteY109" fmla="*/ 8102 h 605339"/>
                <a:gd name="connsiteX110" fmla="*/ 175135 w 448161"/>
                <a:gd name="connsiteY110" fmla="*/ 1658 h 605339"/>
                <a:gd name="connsiteX111" fmla="*/ 204631 w 448161"/>
                <a:gd name="connsiteY111" fmla="*/ 1 h 605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448161" h="605339">
                  <a:moveTo>
                    <a:pt x="176155" y="467936"/>
                  </a:moveTo>
                  <a:cubicBezTo>
                    <a:pt x="193571" y="473079"/>
                    <a:pt x="209973" y="475835"/>
                    <a:pt x="225269" y="476294"/>
                  </a:cubicBezTo>
                  <a:cubicBezTo>
                    <a:pt x="240565" y="475835"/>
                    <a:pt x="257059" y="473079"/>
                    <a:pt x="274475" y="467936"/>
                  </a:cubicBezTo>
                  <a:cubicBezTo>
                    <a:pt x="279451" y="466466"/>
                    <a:pt x="284795" y="469313"/>
                    <a:pt x="286362" y="474365"/>
                  </a:cubicBezTo>
                  <a:cubicBezTo>
                    <a:pt x="287836" y="479417"/>
                    <a:pt x="284979" y="484744"/>
                    <a:pt x="279911" y="486213"/>
                  </a:cubicBezTo>
                  <a:cubicBezTo>
                    <a:pt x="260745" y="491908"/>
                    <a:pt x="242408" y="494939"/>
                    <a:pt x="225361" y="495398"/>
                  </a:cubicBezTo>
                  <a:cubicBezTo>
                    <a:pt x="225361" y="495398"/>
                    <a:pt x="225269" y="495398"/>
                    <a:pt x="225269" y="495398"/>
                  </a:cubicBezTo>
                  <a:cubicBezTo>
                    <a:pt x="208130" y="494939"/>
                    <a:pt x="189885" y="491908"/>
                    <a:pt x="170719" y="486213"/>
                  </a:cubicBezTo>
                  <a:cubicBezTo>
                    <a:pt x="165651" y="484744"/>
                    <a:pt x="162794" y="479417"/>
                    <a:pt x="164268" y="474365"/>
                  </a:cubicBezTo>
                  <a:cubicBezTo>
                    <a:pt x="165743" y="469313"/>
                    <a:pt x="171087" y="466466"/>
                    <a:pt x="176155" y="467936"/>
                  </a:cubicBezTo>
                  <a:close/>
                  <a:moveTo>
                    <a:pt x="288029" y="307583"/>
                  </a:moveTo>
                  <a:cubicBezTo>
                    <a:pt x="317171" y="308226"/>
                    <a:pt x="362636" y="319809"/>
                    <a:pt x="340780" y="337643"/>
                  </a:cubicBezTo>
                  <a:cubicBezTo>
                    <a:pt x="328237" y="347938"/>
                    <a:pt x="269861" y="350880"/>
                    <a:pt x="262760" y="344261"/>
                  </a:cubicBezTo>
                  <a:cubicBezTo>
                    <a:pt x="255659" y="337643"/>
                    <a:pt x="258887" y="306847"/>
                    <a:pt x="288029" y="307583"/>
                  </a:cubicBezTo>
                  <a:close/>
                  <a:moveTo>
                    <a:pt x="162568" y="307583"/>
                  </a:moveTo>
                  <a:cubicBezTo>
                    <a:pt x="191697" y="306847"/>
                    <a:pt x="194831" y="337643"/>
                    <a:pt x="187733" y="344261"/>
                  </a:cubicBezTo>
                  <a:cubicBezTo>
                    <a:pt x="180635" y="350880"/>
                    <a:pt x="122378" y="347938"/>
                    <a:pt x="109749" y="337643"/>
                  </a:cubicBezTo>
                  <a:cubicBezTo>
                    <a:pt x="87995" y="319809"/>
                    <a:pt x="133439" y="308318"/>
                    <a:pt x="162568" y="307583"/>
                  </a:cubicBezTo>
                  <a:close/>
                  <a:moveTo>
                    <a:pt x="392579" y="292084"/>
                  </a:moveTo>
                  <a:cubicBezTo>
                    <a:pt x="392763" y="301013"/>
                    <a:pt x="393040" y="310126"/>
                    <a:pt x="393408" y="319424"/>
                  </a:cubicBezTo>
                  <a:cubicBezTo>
                    <a:pt x="394422" y="353667"/>
                    <a:pt x="395528" y="388371"/>
                    <a:pt x="393777" y="421234"/>
                  </a:cubicBezTo>
                  <a:cubicBezTo>
                    <a:pt x="394422" y="421418"/>
                    <a:pt x="394699" y="421418"/>
                    <a:pt x="394975" y="421326"/>
                  </a:cubicBezTo>
                  <a:cubicBezTo>
                    <a:pt x="395528" y="421234"/>
                    <a:pt x="397095" y="420774"/>
                    <a:pt x="398755" y="417276"/>
                  </a:cubicBezTo>
                  <a:cubicBezTo>
                    <a:pt x="407050" y="400062"/>
                    <a:pt x="420508" y="348512"/>
                    <a:pt x="416821" y="311415"/>
                  </a:cubicBezTo>
                  <a:cubicBezTo>
                    <a:pt x="415991" y="303038"/>
                    <a:pt x="413226" y="297331"/>
                    <a:pt x="408710" y="294293"/>
                  </a:cubicBezTo>
                  <a:cubicBezTo>
                    <a:pt x="403179" y="290703"/>
                    <a:pt x="397556" y="291164"/>
                    <a:pt x="392579" y="292084"/>
                  </a:cubicBezTo>
                  <a:close/>
                  <a:moveTo>
                    <a:pt x="55582" y="292084"/>
                  </a:moveTo>
                  <a:cubicBezTo>
                    <a:pt x="50605" y="291164"/>
                    <a:pt x="46273" y="290703"/>
                    <a:pt x="40742" y="294293"/>
                  </a:cubicBezTo>
                  <a:cubicBezTo>
                    <a:pt x="36133" y="297331"/>
                    <a:pt x="33460" y="303038"/>
                    <a:pt x="32630" y="311415"/>
                  </a:cubicBezTo>
                  <a:cubicBezTo>
                    <a:pt x="28851" y="348512"/>
                    <a:pt x="42309" y="400062"/>
                    <a:pt x="50605" y="417276"/>
                  </a:cubicBezTo>
                  <a:cubicBezTo>
                    <a:pt x="52264" y="420774"/>
                    <a:pt x="52633" y="421234"/>
                    <a:pt x="53186" y="421326"/>
                  </a:cubicBezTo>
                  <a:cubicBezTo>
                    <a:pt x="53462" y="421418"/>
                    <a:pt x="53923" y="421418"/>
                    <a:pt x="54384" y="421234"/>
                  </a:cubicBezTo>
                  <a:cubicBezTo>
                    <a:pt x="52540" y="388371"/>
                    <a:pt x="53739" y="353759"/>
                    <a:pt x="54753" y="319424"/>
                  </a:cubicBezTo>
                  <a:cubicBezTo>
                    <a:pt x="55121" y="310126"/>
                    <a:pt x="55398" y="301013"/>
                    <a:pt x="55582" y="292084"/>
                  </a:cubicBezTo>
                  <a:close/>
                  <a:moveTo>
                    <a:pt x="84802" y="270544"/>
                  </a:moveTo>
                  <a:cubicBezTo>
                    <a:pt x="84618" y="287021"/>
                    <a:pt x="84065" y="303867"/>
                    <a:pt x="83512" y="320344"/>
                  </a:cubicBezTo>
                  <a:cubicBezTo>
                    <a:pt x="81853" y="373275"/>
                    <a:pt x="80101" y="427217"/>
                    <a:pt x="89319" y="471679"/>
                  </a:cubicBezTo>
                  <a:cubicBezTo>
                    <a:pt x="91347" y="481436"/>
                    <a:pt x="109505" y="500491"/>
                    <a:pt x="120751" y="512550"/>
                  </a:cubicBezTo>
                  <a:cubicBezTo>
                    <a:pt x="130798" y="523412"/>
                    <a:pt x="139555" y="532710"/>
                    <a:pt x="144072" y="542927"/>
                  </a:cubicBezTo>
                  <a:cubicBezTo>
                    <a:pt x="153566" y="564468"/>
                    <a:pt x="179006" y="574870"/>
                    <a:pt x="221868" y="574870"/>
                  </a:cubicBezTo>
                  <a:cubicBezTo>
                    <a:pt x="221868" y="574870"/>
                    <a:pt x="226293" y="574870"/>
                    <a:pt x="226293" y="574870"/>
                  </a:cubicBezTo>
                  <a:cubicBezTo>
                    <a:pt x="269155" y="574870"/>
                    <a:pt x="294595" y="564468"/>
                    <a:pt x="304090" y="542927"/>
                  </a:cubicBezTo>
                  <a:cubicBezTo>
                    <a:pt x="308606" y="532710"/>
                    <a:pt x="317363" y="523412"/>
                    <a:pt x="327410" y="512550"/>
                  </a:cubicBezTo>
                  <a:cubicBezTo>
                    <a:pt x="338656" y="500491"/>
                    <a:pt x="353865" y="486407"/>
                    <a:pt x="358842" y="471679"/>
                  </a:cubicBezTo>
                  <a:cubicBezTo>
                    <a:pt x="368060" y="427217"/>
                    <a:pt x="366308" y="373275"/>
                    <a:pt x="364649" y="320344"/>
                  </a:cubicBezTo>
                  <a:cubicBezTo>
                    <a:pt x="364096" y="303867"/>
                    <a:pt x="363543" y="286929"/>
                    <a:pt x="363359" y="270544"/>
                  </a:cubicBezTo>
                  <a:cubicBezTo>
                    <a:pt x="343172" y="271096"/>
                    <a:pt x="224173" y="271464"/>
                    <a:pt x="224173" y="271464"/>
                  </a:cubicBezTo>
                  <a:cubicBezTo>
                    <a:pt x="196612" y="271464"/>
                    <a:pt x="104989" y="271096"/>
                    <a:pt x="84802" y="270544"/>
                  </a:cubicBezTo>
                  <a:close/>
                  <a:moveTo>
                    <a:pt x="204631" y="1"/>
                  </a:moveTo>
                  <a:cubicBezTo>
                    <a:pt x="205922" y="1"/>
                    <a:pt x="209701" y="-91"/>
                    <a:pt x="209701" y="5801"/>
                  </a:cubicBezTo>
                  <a:lnTo>
                    <a:pt x="209701" y="98682"/>
                  </a:lnTo>
                  <a:cubicBezTo>
                    <a:pt x="209701" y="104389"/>
                    <a:pt x="214310" y="109084"/>
                    <a:pt x="220117" y="109084"/>
                  </a:cubicBezTo>
                  <a:lnTo>
                    <a:pt x="223988" y="109084"/>
                  </a:lnTo>
                  <a:lnTo>
                    <a:pt x="228044" y="109084"/>
                  </a:lnTo>
                  <a:cubicBezTo>
                    <a:pt x="233851" y="109084"/>
                    <a:pt x="238460" y="104389"/>
                    <a:pt x="238460" y="98682"/>
                  </a:cubicBezTo>
                  <a:lnTo>
                    <a:pt x="238460" y="5801"/>
                  </a:lnTo>
                  <a:cubicBezTo>
                    <a:pt x="238460" y="-183"/>
                    <a:pt x="242239" y="1"/>
                    <a:pt x="243530" y="1"/>
                  </a:cubicBezTo>
                  <a:cubicBezTo>
                    <a:pt x="253853" y="1"/>
                    <a:pt x="263255" y="554"/>
                    <a:pt x="273026" y="1658"/>
                  </a:cubicBezTo>
                  <a:cubicBezTo>
                    <a:pt x="274685" y="1842"/>
                    <a:pt x="278096" y="1382"/>
                    <a:pt x="278096" y="8010"/>
                  </a:cubicBezTo>
                  <a:lnTo>
                    <a:pt x="278096" y="98682"/>
                  </a:lnTo>
                  <a:cubicBezTo>
                    <a:pt x="278096" y="104389"/>
                    <a:pt x="282705" y="109084"/>
                    <a:pt x="288512" y="109084"/>
                  </a:cubicBezTo>
                  <a:lnTo>
                    <a:pt x="298928" y="109084"/>
                  </a:lnTo>
                  <a:cubicBezTo>
                    <a:pt x="304643" y="109084"/>
                    <a:pt x="309344" y="104389"/>
                    <a:pt x="309344" y="98682"/>
                  </a:cubicBezTo>
                  <a:lnTo>
                    <a:pt x="309344" y="17215"/>
                  </a:lnTo>
                  <a:cubicBezTo>
                    <a:pt x="309344" y="10587"/>
                    <a:pt x="313584" y="13533"/>
                    <a:pt x="315612" y="14546"/>
                  </a:cubicBezTo>
                  <a:cubicBezTo>
                    <a:pt x="348887" y="31391"/>
                    <a:pt x="368521" y="51459"/>
                    <a:pt x="387233" y="72355"/>
                  </a:cubicBezTo>
                  <a:cubicBezTo>
                    <a:pt x="404009" y="90857"/>
                    <a:pt x="416176" y="110648"/>
                    <a:pt x="423550" y="131084"/>
                  </a:cubicBezTo>
                  <a:cubicBezTo>
                    <a:pt x="433597" y="158976"/>
                    <a:pt x="431846" y="180240"/>
                    <a:pt x="430555" y="188249"/>
                  </a:cubicBezTo>
                  <a:lnTo>
                    <a:pt x="445396" y="188249"/>
                  </a:lnTo>
                  <a:cubicBezTo>
                    <a:pt x="446133" y="188249"/>
                    <a:pt x="446871" y="188525"/>
                    <a:pt x="447331" y="189077"/>
                  </a:cubicBezTo>
                  <a:cubicBezTo>
                    <a:pt x="447885" y="189630"/>
                    <a:pt x="448161" y="190274"/>
                    <a:pt x="448161" y="191010"/>
                  </a:cubicBezTo>
                  <a:lnTo>
                    <a:pt x="448161" y="262627"/>
                  </a:lnTo>
                  <a:cubicBezTo>
                    <a:pt x="448161" y="264008"/>
                    <a:pt x="447147" y="265113"/>
                    <a:pt x="445857" y="265389"/>
                  </a:cubicBezTo>
                  <a:cubicBezTo>
                    <a:pt x="444935" y="265481"/>
                    <a:pt x="430187" y="267782"/>
                    <a:pt x="392118" y="269531"/>
                  </a:cubicBezTo>
                  <a:cubicBezTo>
                    <a:pt x="392118" y="270544"/>
                    <a:pt x="392118" y="271648"/>
                    <a:pt x="392118" y="272753"/>
                  </a:cubicBezTo>
                  <a:cubicBezTo>
                    <a:pt x="399953" y="271648"/>
                    <a:pt x="411567" y="271741"/>
                    <a:pt x="421522" y="278276"/>
                  </a:cubicBezTo>
                  <a:cubicBezTo>
                    <a:pt x="431201" y="284536"/>
                    <a:pt x="436823" y="295122"/>
                    <a:pt x="438298" y="309574"/>
                  </a:cubicBezTo>
                  <a:cubicBezTo>
                    <a:pt x="442446" y="350630"/>
                    <a:pt x="427882" y="406045"/>
                    <a:pt x="418480" y="425560"/>
                  </a:cubicBezTo>
                  <a:cubicBezTo>
                    <a:pt x="413964" y="434950"/>
                    <a:pt x="407235" y="438540"/>
                    <a:pt x="402442" y="439829"/>
                  </a:cubicBezTo>
                  <a:cubicBezTo>
                    <a:pt x="400229" y="440381"/>
                    <a:pt x="398017" y="440657"/>
                    <a:pt x="395989" y="440657"/>
                  </a:cubicBezTo>
                  <a:cubicBezTo>
                    <a:pt x="394699" y="440657"/>
                    <a:pt x="393593" y="440565"/>
                    <a:pt x="392394" y="440381"/>
                  </a:cubicBezTo>
                  <a:cubicBezTo>
                    <a:pt x="387878" y="488432"/>
                    <a:pt x="375710" y="531421"/>
                    <a:pt x="346030" y="561982"/>
                  </a:cubicBezTo>
                  <a:cubicBezTo>
                    <a:pt x="332295" y="576158"/>
                    <a:pt x="315243" y="587021"/>
                    <a:pt x="295425" y="594201"/>
                  </a:cubicBezTo>
                  <a:cubicBezTo>
                    <a:pt x="276713" y="600921"/>
                    <a:pt x="254960" y="604695"/>
                    <a:pt x="230625" y="605339"/>
                  </a:cubicBezTo>
                  <a:lnTo>
                    <a:pt x="217536" y="605339"/>
                  </a:lnTo>
                  <a:cubicBezTo>
                    <a:pt x="193201" y="604695"/>
                    <a:pt x="171448" y="600921"/>
                    <a:pt x="152736" y="594201"/>
                  </a:cubicBezTo>
                  <a:cubicBezTo>
                    <a:pt x="132918" y="587021"/>
                    <a:pt x="115866" y="576158"/>
                    <a:pt x="102131" y="561982"/>
                  </a:cubicBezTo>
                  <a:cubicBezTo>
                    <a:pt x="72451" y="531421"/>
                    <a:pt x="60283" y="488432"/>
                    <a:pt x="55767" y="440381"/>
                  </a:cubicBezTo>
                  <a:cubicBezTo>
                    <a:pt x="54568" y="440565"/>
                    <a:pt x="53462" y="440657"/>
                    <a:pt x="52172" y="440657"/>
                  </a:cubicBezTo>
                  <a:cubicBezTo>
                    <a:pt x="50144" y="440657"/>
                    <a:pt x="47932" y="440381"/>
                    <a:pt x="45719" y="439829"/>
                  </a:cubicBezTo>
                  <a:cubicBezTo>
                    <a:pt x="40926" y="438540"/>
                    <a:pt x="34105" y="434950"/>
                    <a:pt x="29681" y="425560"/>
                  </a:cubicBezTo>
                  <a:cubicBezTo>
                    <a:pt x="20279" y="406045"/>
                    <a:pt x="5715" y="350630"/>
                    <a:pt x="9863" y="309574"/>
                  </a:cubicBezTo>
                  <a:cubicBezTo>
                    <a:pt x="11338" y="295122"/>
                    <a:pt x="16960" y="284536"/>
                    <a:pt x="26639" y="278276"/>
                  </a:cubicBezTo>
                  <a:cubicBezTo>
                    <a:pt x="36594" y="271741"/>
                    <a:pt x="48208" y="271648"/>
                    <a:pt x="56043" y="272753"/>
                  </a:cubicBezTo>
                  <a:cubicBezTo>
                    <a:pt x="56043" y="271648"/>
                    <a:pt x="56043" y="270544"/>
                    <a:pt x="56043" y="269531"/>
                  </a:cubicBezTo>
                  <a:cubicBezTo>
                    <a:pt x="17974" y="267782"/>
                    <a:pt x="3226" y="265481"/>
                    <a:pt x="2304" y="265389"/>
                  </a:cubicBezTo>
                  <a:cubicBezTo>
                    <a:pt x="1014" y="265113"/>
                    <a:pt x="0" y="264008"/>
                    <a:pt x="0" y="262627"/>
                  </a:cubicBezTo>
                  <a:lnTo>
                    <a:pt x="0" y="191010"/>
                  </a:lnTo>
                  <a:cubicBezTo>
                    <a:pt x="0" y="190274"/>
                    <a:pt x="277" y="189630"/>
                    <a:pt x="830" y="189077"/>
                  </a:cubicBezTo>
                  <a:cubicBezTo>
                    <a:pt x="1290" y="188525"/>
                    <a:pt x="2028" y="188249"/>
                    <a:pt x="2765" y="188249"/>
                  </a:cubicBezTo>
                  <a:lnTo>
                    <a:pt x="17514" y="188249"/>
                  </a:lnTo>
                  <a:cubicBezTo>
                    <a:pt x="16315" y="180240"/>
                    <a:pt x="14564" y="158976"/>
                    <a:pt x="24611" y="131084"/>
                  </a:cubicBezTo>
                  <a:cubicBezTo>
                    <a:pt x="31985" y="110648"/>
                    <a:pt x="44152" y="90857"/>
                    <a:pt x="60836" y="72355"/>
                  </a:cubicBezTo>
                  <a:cubicBezTo>
                    <a:pt x="79640" y="51551"/>
                    <a:pt x="99274" y="31391"/>
                    <a:pt x="132549" y="14546"/>
                  </a:cubicBezTo>
                  <a:cubicBezTo>
                    <a:pt x="134577" y="13533"/>
                    <a:pt x="138817" y="10587"/>
                    <a:pt x="138817" y="17215"/>
                  </a:cubicBezTo>
                  <a:lnTo>
                    <a:pt x="138817" y="98682"/>
                  </a:lnTo>
                  <a:cubicBezTo>
                    <a:pt x="138817" y="104389"/>
                    <a:pt x="143518" y="109084"/>
                    <a:pt x="149233" y="109084"/>
                  </a:cubicBezTo>
                  <a:lnTo>
                    <a:pt x="159649" y="109084"/>
                  </a:lnTo>
                  <a:cubicBezTo>
                    <a:pt x="165456" y="109084"/>
                    <a:pt x="170065" y="104389"/>
                    <a:pt x="170065" y="98682"/>
                  </a:cubicBezTo>
                  <a:lnTo>
                    <a:pt x="170065" y="8102"/>
                  </a:lnTo>
                  <a:cubicBezTo>
                    <a:pt x="170065" y="1382"/>
                    <a:pt x="173384" y="1842"/>
                    <a:pt x="175135" y="1658"/>
                  </a:cubicBezTo>
                  <a:cubicBezTo>
                    <a:pt x="184906" y="554"/>
                    <a:pt x="194308" y="93"/>
                    <a:pt x="204631" y="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head-protection_65229">
              <a:extLst>
                <a:ext uri="{FF2B5EF4-FFF2-40B4-BE49-F238E27FC236}">
                  <a16:creationId xmlns:a16="http://schemas.microsoft.com/office/drawing/2014/main" id="{A1E29E88-B5A8-06DF-638D-BFAECC869F19}"/>
                </a:ext>
              </a:extLst>
            </p:cNvPr>
            <p:cNvSpPr>
              <a:spLocks noChangeAspect="1"/>
            </p:cNvSpPr>
            <p:nvPr/>
          </p:nvSpPr>
          <p:spPr>
            <a:xfrm>
              <a:off x="8404170" y="5851398"/>
              <a:ext cx="228087" cy="308081"/>
            </a:xfrm>
            <a:custGeom>
              <a:avLst/>
              <a:gdLst>
                <a:gd name="connsiteX0" fmla="*/ 176155 w 448161"/>
                <a:gd name="connsiteY0" fmla="*/ 467936 h 605339"/>
                <a:gd name="connsiteX1" fmla="*/ 225269 w 448161"/>
                <a:gd name="connsiteY1" fmla="*/ 476294 h 605339"/>
                <a:gd name="connsiteX2" fmla="*/ 274475 w 448161"/>
                <a:gd name="connsiteY2" fmla="*/ 467936 h 605339"/>
                <a:gd name="connsiteX3" fmla="*/ 286362 w 448161"/>
                <a:gd name="connsiteY3" fmla="*/ 474365 h 605339"/>
                <a:gd name="connsiteX4" fmla="*/ 279911 w 448161"/>
                <a:gd name="connsiteY4" fmla="*/ 486213 h 605339"/>
                <a:gd name="connsiteX5" fmla="*/ 225361 w 448161"/>
                <a:gd name="connsiteY5" fmla="*/ 495398 h 605339"/>
                <a:gd name="connsiteX6" fmla="*/ 225269 w 448161"/>
                <a:gd name="connsiteY6" fmla="*/ 495398 h 605339"/>
                <a:gd name="connsiteX7" fmla="*/ 170719 w 448161"/>
                <a:gd name="connsiteY7" fmla="*/ 486213 h 605339"/>
                <a:gd name="connsiteX8" fmla="*/ 164268 w 448161"/>
                <a:gd name="connsiteY8" fmla="*/ 474365 h 605339"/>
                <a:gd name="connsiteX9" fmla="*/ 176155 w 448161"/>
                <a:gd name="connsiteY9" fmla="*/ 467936 h 605339"/>
                <a:gd name="connsiteX10" fmla="*/ 288029 w 448161"/>
                <a:gd name="connsiteY10" fmla="*/ 307583 h 605339"/>
                <a:gd name="connsiteX11" fmla="*/ 340780 w 448161"/>
                <a:gd name="connsiteY11" fmla="*/ 337643 h 605339"/>
                <a:gd name="connsiteX12" fmla="*/ 262760 w 448161"/>
                <a:gd name="connsiteY12" fmla="*/ 344261 h 605339"/>
                <a:gd name="connsiteX13" fmla="*/ 288029 w 448161"/>
                <a:gd name="connsiteY13" fmla="*/ 307583 h 605339"/>
                <a:gd name="connsiteX14" fmla="*/ 162568 w 448161"/>
                <a:gd name="connsiteY14" fmla="*/ 307583 h 605339"/>
                <a:gd name="connsiteX15" fmla="*/ 187733 w 448161"/>
                <a:gd name="connsiteY15" fmla="*/ 344261 h 605339"/>
                <a:gd name="connsiteX16" fmla="*/ 109749 w 448161"/>
                <a:gd name="connsiteY16" fmla="*/ 337643 h 605339"/>
                <a:gd name="connsiteX17" fmla="*/ 162568 w 448161"/>
                <a:gd name="connsiteY17" fmla="*/ 307583 h 605339"/>
                <a:gd name="connsiteX18" fmla="*/ 392579 w 448161"/>
                <a:gd name="connsiteY18" fmla="*/ 292084 h 605339"/>
                <a:gd name="connsiteX19" fmla="*/ 393408 w 448161"/>
                <a:gd name="connsiteY19" fmla="*/ 319424 h 605339"/>
                <a:gd name="connsiteX20" fmla="*/ 393777 w 448161"/>
                <a:gd name="connsiteY20" fmla="*/ 421234 h 605339"/>
                <a:gd name="connsiteX21" fmla="*/ 394975 w 448161"/>
                <a:gd name="connsiteY21" fmla="*/ 421326 h 605339"/>
                <a:gd name="connsiteX22" fmla="*/ 398755 w 448161"/>
                <a:gd name="connsiteY22" fmla="*/ 417276 h 605339"/>
                <a:gd name="connsiteX23" fmla="*/ 416821 w 448161"/>
                <a:gd name="connsiteY23" fmla="*/ 311415 h 605339"/>
                <a:gd name="connsiteX24" fmla="*/ 408710 w 448161"/>
                <a:gd name="connsiteY24" fmla="*/ 294293 h 605339"/>
                <a:gd name="connsiteX25" fmla="*/ 392579 w 448161"/>
                <a:gd name="connsiteY25" fmla="*/ 292084 h 605339"/>
                <a:gd name="connsiteX26" fmla="*/ 55582 w 448161"/>
                <a:gd name="connsiteY26" fmla="*/ 292084 h 605339"/>
                <a:gd name="connsiteX27" fmla="*/ 40742 w 448161"/>
                <a:gd name="connsiteY27" fmla="*/ 294293 h 605339"/>
                <a:gd name="connsiteX28" fmla="*/ 32630 w 448161"/>
                <a:gd name="connsiteY28" fmla="*/ 311415 h 605339"/>
                <a:gd name="connsiteX29" fmla="*/ 50605 w 448161"/>
                <a:gd name="connsiteY29" fmla="*/ 417276 h 605339"/>
                <a:gd name="connsiteX30" fmla="*/ 53186 w 448161"/>
                <a:gd name="connsiteY30" fmla="*/ 421326 h 605339"/>
                <a:gd name="connsiteX31" fmla="*/ 54384 w 448161"/>
                <a:gd name="connsiteY31" fmla="*/ 421234 h 605339"/>
                <a:gd name="connsiteX32" fmla="*/ 54753 w 448161"/>
                <a:gd name="connsiteY32" fmla="*/ 319424 h 605339"/>
                <a:gd name="connsiteX33" fmla="*/ 55582 w 448161"/>
                <a:gd name="connsiteY33" fmla="*/ 292084 h 605339"/>
                <a:gd name="connsiteX34" fmla="*/ 84802 w 448161"/>
                <a:gd name="connsiteY34" fmla="*/ 270544 h 605339"/>
                <a:gd name="connsiteX35" fmla="*/ 83512 w 448161"/>
                <a:gd name="connsiteY35" fmla="*/ 320344 h 605339"/>
                <a:gd name="connsiteX36" fmla="*/ 89319 w 448161"/>
                <a:gd name="connsiteY36" fmla="*/ 471679 h 605339"/>
                <a:gd name="connsiteX37" fmla="*/ 120751 w 448161"/>
                <a:gd name="connsiteY37" fmla="*/ 512550 h 605339"/>
                <a:gd name="connsiteX38" fmla="*/ 144072 w 448161"/>
                <a:gd name="connsiteY38" fmla="*/ 542927 h 605339"/>
                <a:gd name="connsiteX39" fmla="*/ 221868 w 448161"/>
                <a:gd name="connsiteY39" fmla="*/ 574870 h 605339"/>
                <a:gd name="connsiteX40" fmla="*/ 226293 w 448161"/>
                <a:gd name="connsiteY40" fmla="*/ 574870 h 605339"/>
                <a:gd name="connsiteX41" fmla="*/ 304090 w 448161"/>
                <a:gd name="connsiteY41" fmla="*/ 542927 h 605339"/>
                <a:gd name="connsiteX42" fmla="*/ 327410 w 448161"/>
                <a:gd name="connsiteY42" fmla="*/ 512550 h 605339"/>
                <a:gd name="connsiteX43" fmla="*/ 358842 w 448161"/>
                <a:gd name="connsiteY43" fmla="*/ 471679 h 605339"/>
                <a:gd name="connsiteX44" fmla="*/ 364649 w 448161"/>
                <a:gd name="connsiteY44" fmla="*/ 320344 h 605339"/>
                <a:gd name="connsiteX45" fmla="*/ 363359 w 448161"/>
                <a:gd name="connsiteY45" fmla="*/ 270544 h 605339"/>
                <a:gd name="connsiteX46" fmla="*/ 224173 w 448161"/>
                <a:gd name="connsiteY46" fmla="*/ 271464 h 605339"/>
                <a:gd name="connsiteX47" fmla="*/ 84802 w 448161"/>
                <a:gd name="connsiteY47" fmla="*/ 270544 h 605339"/>
                <a:gd name="connsiteX48" fmla="*/ 204631 w 448161"/>
                <a:gd name="connsiteY48" fmla="*/ 1 h 605339"/>
                <a:gd name="connsiteX49" fmla="*/ 209701 w 448161"/>
                <a:gd name="connsiteY49" fmla="*/ 5801 h 605339"/>
                <a:gd name="connsiteX50" fmla="*/ 209701 w 448161"/>
                <a:gd name="connsiteY50" fmla="*/ 98682 h 605339"/>
                <a:gd name="connsiteX51" fmla="*/ 220117 w 448161"/>
                <a:gd name="connsiteY51" fmla="*/ 109084 h 605339"/>
                <a:gd name="connsiteX52" fmla="*/ 223988 w 448161"/>
                <a:gd name="connsiteY52" fmla="*/ 109084 h 605339"/>
                <a:gd name="connsiteX53" fmla="*/ 228044 w 448161"/>
                <a:gd name="connsiteY53" fmla="*/ 109084 h 605339"/>
                <a:gd name="connsiteX54" fmla="*/ 238460 w 448161"/>
                <a:gd name="connsiteY54" fmla="*/ 98682 h 605339"/>
                <a:gd name="connsiteX55" fmla="*/ 238460 w 448161"/>
                <a:gd name="connsiteY55" fmla="*/ 5801 h 605339"/>
                <a:gd name="connsiteX56" fmla="*/ 243530 w 448161"/>
                <a:gd name="connsiteY56" fmla="*/ 1 h 605339"/>
                <a:gd name="connsiteX57" fmla="*/ 273026 w 448161"/>
                <a:gd name="connsiteY57" fmla="*/ 1658 h 605339"/>
                <a:gd name="connsiteX58" fmla="*/ 278096 w 448161"/>
                <a:gd name="connsiteY58" fmla="*/ 8010 h 605339"/>
                <a:gd name="connsiteX59" fmla="*/ 278096 w 448161"/>
                <a:gd name="connsiteY59" fmla="*/ 98682 h 605339"/>
                <a:gd name="connsiteX60" fmla="*/ 288512 w 448161"/>
                <a:gd name="connsiteY60" fmla="*/ 109084 h 605339"/>
                <a:gd name="connsiteX61" fmla="*/ 298928 w 448161"/>
                <a:gd name="connsiteY61" fmla="*/ 109084 h 605339"/>
                <a:gd name="connsiteX62" fmla="*/ 309344 w 448161"/>
                <a:gd name="connsiteY62" fmla="*/ 98682 h 605339"/>
                <a:gd name="connsiteX63" fmla="*/ 309344 w 448161"/>
                <a:gd name="connsiteY63" fmla="*/ 17215 h 605339"/>
                <a:gd name="connsiteX64" fmla="*/ 315612 w 448161"/>
                <a:gd name="connsiteY64" fmla="*/ 14546 h 605339"/>
                <a:gd name="connsiteX65" fmla="*/ 387233 w 448161"/>
                <a:gd name="connsiteY65" fmla="*/ 72355 h 605339"/>
                <a:gd name="connsiteX66" fmla="*/ 423550 w 448161"/>
                <a:gd name="connsiteY66" fmla="*/ 131084 h 605339"/>
                <a:gd name="connsiteX67" fmla="*/ 430555 w 448161"/>
                <a:gd name="connsiteY67" fmla="*/ 188249 h 605339"/>
                <a:gd name="connsiteX68" fmla="*/ 445396 w 448161"/>
                <a:gd name="connsiteY68" fmla="*/ 188249 h 605339"/>
                <a:gd name="connsiteX69" fmla="*/ 447331 w 448161"/>
                <a:gd name="connsiteY69" fmla="*/ 189077 h 605339"/>
                <a:gd name="connsiteX70" fmla="*/ 448161 w 448161"/>
                <a:gd name="connsiteY70" fmla="*/ 191010 h 605339"/>
                <a:gd name="connsiteX71" fmla="*/ 448161 w 448161"/>
                <a:gd name="connsiteY71" fmla="*/ 262627 h 605339"/>
                <a:gd name="connsiteX72" fmla="*/ 445857 w 448161"/>
                <a:gd name="connsiteY72" fmla="*/ 265389 h 605339"/>
                <a:gd name="connsiteX73" fmla="*/ 392118 w 448161"/>
                <a:gd name="connsiteY73" fmla="*/ 269531 h 605339"/>
                <a:gd name="connsiteX74" fmla="*/ 392118 w 448161"/>
                <a:gd name="connsiteY74" fmla="*/ 272753 h 605339"/>
                <a:gd name="connsiteX75" fmla="*/ 421522 w 448161"/>
                <a:gd name="connsiteY75" fmla="*/ 278276 h 605339"/>
                <a:gd name="connsiteX76" fmla="*/ 438298 w 448161"/>
                <a:gd name="connsiteY76" fmla="*/ 309574 h 605339"/>
                <a:gd name="connsiteX77" fmla="*/ 418480 w 448161"/>
                <a:gd name="connsiteY77" fmla="*/ 425560 h 605339"/>
                <a:gd name="connsiteX78" fmla="*/ 402442 w 448161"/>
                <a:gd name="connsiteY78" fmla="*/ 439829 h 605339"/>
                <a:gd name="connsiteX79" fmla="*/ 395989 w 448161"/>
                <a:gd name="connsiteY79" fmla="*/ 440657 h 605339"/>
                <a:gd name="connsiteX80" fmla="*/ 392394 w 448161"/>
                <a:gd name="connsiteY80" fmla="*/ 440381 h 605339"/>
                <a:gd name="connsiteX81" fmla="*/ 346030 w 448161"/>
                <a:gd name="connsiteY81" fmla="*/ 561982 h 605339"/>
                <a:gd name="connsiteX82" fmla="*/ 295425 w 448161"/>
                <a:gd name="connsiteY82" fmla="*/ 594201 h 605339"/>
                <a:gd name="connsiteX83" fmla="*/ 230625 w 448161"/>
                <a:gd name="connsiteY83" fmla="*/ 605339 h 605339"/>
                <a:gd name="connsiteX84" fmla="*/ 217536 w 448161"/>
                <a:gd name="connsiteY84" fmla="*/ 605339 h 605339"/>
                <a:gd name="connsiteX85" fmla="*/ 152736 w 448161"/>
                <a:gd name="connsiteY85" fmla="*/ 594201 h 605339"/>
                <a:gd name="connsiteX86" fmla="*/ 102131 w 448161"/>
                <a:gd name="connsiteY86" fmla="*/ 561982 h 605339"/>
                <a:gd name="connsiteX87" fmla="*/ 55767 w 448161"/>
                <a:gd name="connsiteY87" fmla="*/ 440381 h 605339"/>
                <a:gd name="connsiteX88" fmla="*/ 52172 w 448161"/>
                <a:gd name="connsiteY88" fmla="*/ 440657 h 605339"/>
                <a:gd name="connsiteX89" fmla="*/ 45719 w 448161"/>
                <a:gd name="connsiteY89" fmla="*/ 439829 h 605339"/>
                <a:gd name="connsiteX90" fmla="*/ 29681 w 448161"/>
                <a:gd name="connsiteY90" fmla="*/ 425560 h 605339"/>
                <a:gd name="connsiteX91" fmla="*/ 9863 w 448161"/>
                <a:gd name="connsiteY91" fmla="*/ 309574 h 605339"/>
                <a:gd name="connsiteX92" fmla="*/ 26639 w 448161"/>
                <a:gd name="connsiteY92" fmla="*/ 278276 h 605339"/>
                <a:gd name="connsiteX93" fmla="*/ 56043 w 448161"/>
                <a:gd name="connsiteY93" fmla="*/ 272753 h 605339"/>
                <a:gd name="connsiteX94" fmla="*/ 56043 w 448161"/>
                <a:gd name="connsiteY94" fmla="*/ 269531 h 605339"/>
                <a:gd name="connsiteX95" fmla="*/ 2304 w 448161"/>
                <a:gd name="connsiteY95" fmla="*/ 265389 h 605339"/>
                <a:gd name="connsiteX96" fmla="*/ 0 w 448161"/>
                <a:gd name="connsiteY96" fmla="*/ 262627 h 605339"/>
                <a:gd name="connsiteX97" fmla="*/ 0 w 448161"/>
                <a:gd name="connsiteY97" fmla="*/ 191010 h 605339"/>
                <a:gd name="connsiteX98" fmla="*/ 830 w 448161"/>
                <a:gd name="connsiteY98" fmla="*/ 189077 h 605339"/>
                <a:gd name="connsiteX99" fmla="*/ 2765 w 448161"/>
                <a:gd name="connsiteY99" fmla="*/ 188249 h 605339"/>
                <a:gd name="connsiteX100" fmla="*/ 17514 w 448161"/>
                <a:gd name="connsiteY100" fmla="*/ 188249 h 605339"/>
                <a:gd name="connsiteX101" fmla="*/ 24611 w 448161"/>
                <a:gd name="connsiteY101" fmla="*/ 131084 h 605339"/>
                <a:gd name="connsiteX102" fmla="*/ 60836 w 448161"/>
                <a:gd name="connsiteY102" fmla="*/ 72355 h 605339"/>
                <a:gd name="connsiteX103" fmla="*/ 132549 w 448161"/>
                <a:gd name="connsiteY103" fmla="*/ 14546 h 605339"/>
                <a:gd name="connsiteX104" fmla="*/ 138817 w 448161"/>
                <a:gd name="connsiteY104" fmla="*/ 17215 h 605339"/>
                <a:gd name="connsiteX105" fmla="*/ 138817 w 448161"/>
                <a:gd name="connsiteY105" fmla="*/ 98682 h 605339"/>
                <a:gd name="connsiteX106" fmla="*/ 149233 w 448161"/>
                <a:gd name="connsiteY106" fmla="*/ 109084 h 605339"/>
                <a:gd name="connsiteX107" fmla="*/ 159649 w 448161"/>
                <a:gd name="connsiteY107" fmla="*/ 109084 h 605339"/>
                <a:gd name="connsiteX108" fmla="*/ 170065 w 448161"/>
                <a:gd name="connsiteY108" fmla="*/ 98682 h 605339"/>
                <a:gd name="connsiteX109" fmla="*/ 170065 w 448161"/>
                <a:gd name="connsiteY109" fmla="*/ 8102 h 605339"/>
                <a:gd name="connsiteX110" fmla="*/ 175135 w 448161"/>
                <a:gd name="connsiteY110" fmla="*/ 1658 h 605339"/>
                <a:gd name="connsiteX111" fmla="*/ 204631 w 448161"/>
                <a:gd name="connsiteY111" fmla="*/ 1 h 605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448161" h="605339">
                  <a:moveTo>
                    <a:pt x="176155" y="467936"/>
                  </a:moveTo>
                  <a:cubicBezTo>
                    <a:pt x="193571" y="473079"/>
                    <a:pt x="209973" y="475835"/>
                    <a:pt x="225269" y="476294"/>
                  </a:cubicBezTo>
                  <a:cubicBezTo>
                    <a:pt x="240565" y="475835"/>
                    <a:pt x="257059" y="473079"/>
                    <a:pt x="274475" y="467936"/>
                  </a:cubicBezTo>
                  <a:cubicBezTo>
                    <a:pt x="279451" y="466466"/>
                    <a:pt x="284795" y="469313"/>
                    <a:pt x="286362" y="474365"/>
                  </a:cubicBezTo>
                  <a:cubicBezTo>
                    <a:pt x="287836" y="479417"/>
                    <a:pt x="284979" y="484744"/>
                    <a:pt x="279911" y="486213"/>
                  </a:cubicBezTo>
                  <a:cubicBezTo>
                    <a:pt x="260745" y="491908"/>
                    <a:pt x="242408" y="494939"/>
                    <a:pt x="225361" y="495398"/>
                  </a:cubicBezTo>
                  <a:cubicBezTo>
                    <a:pt x="225361" y="495398"/>
                    <a:pt x="225269" y="495398"/>
                    <a:pt x="225269" y="495398"/>
                  </a:cubicBezTo>
                  <a:cubicBezTo>
                    <a:pt x="208130" y="494939"/>
                    <a:pt x="189885" y="491908"/>
                    <a:pt x="170719" y="486213"/>
                  </a:cubicBezTo>
                  <a:cubicBezTo>
                    <a:pt x="165651" y="484744"/>
                    <a:pt x="162794" y="479417"/>
                    <a:pt x="164268" y="474365"/>
                  </a:cubicBezTo>
                  <a:cubicBezTo>
                    <a:pt x="165743" y="469313"/>
                    <a:pt x="171087" y="466466"/>
                    <a:pt x="176155" y="467936"/>
                  </a:cubicBezTo>
                  <a:close/>
                  <a:moveTo>
                    <a:pt x="288029" y="307583"/>
                  </a:moveTo>
                  <a:cubicBezTo>
                    <a:pt x="317171" y="308226"/>
                    <a:pt x="362636" y="319809"/>
                    <a:pt x="340780" y="337643"/>
                  </a:cubicBezTo>
                  <a:cubicBezTo>
                    <a:pt x="328237" y="347938"/>
                    <a:pt x="269861" y="350880"/>
                    <a:pt x="262760" y="344261"/>
                  </a:cubicBezTo>
                  <a:cubicBezTo>
                    <a:pt x="255659" y="337643"/>
                    <a:pt x="258887" y="306847"/>
                    <a:pt x="288029" y="307583"/>
                  </a:cubicBezTo>
                  <a:close/>
                  <a:moveTo>
                    <a:pt x="162568" y="307583"/>
                  </a:moveTo>
                  <a:cubicBezTo>
                    <a:pt x="191697" y="306847"/>
                    <a:pt x="194831" y="337643"/>
                    <a:pt x="187733" y="344261"/>
                  </a:cubicBezTo>
                  <a:cubicBezTo>
                    <a:pt x="180635" y="350880"/>
                    <a:pt x="122378" y="347938"/>
                    <a:pt x="109749" y="337643"/>
                  </a:cubicBezTo>
                  <a:cubicBezTo>
                    <a:pt x="87995" y="319809"/>
                    <a:pt x="133439" y="308318"/>
                    <a:pt x="162568" y="307583"/>
                  </a:cubicBezTo>
                  <a:close/>
                  <a:moveTo>
                    <a:pt x="392579" y="292084"/>
                  </a:moveTo>
                  <a:cubicBezTo>
                    <a:pt x="392763" y="301013"/>
                    <a:pt x="393040" y="310126"/>
                    <a:pt x="393408" y="319424"/>
                  </a:cubicBezTo>
                  <a:cubicBezTo>
                    <a:pt x="394422" y="353667"/>
                    <a:pt x="395528" y="388371"/>
                    <a:pt x="393777" y="421234"/>
                  </a:cubicBezTo>
                  <a:cubicBezTo>
                    <a:pt x="394422" y="421418"/>
                    <a:pt x="394699" y="421418"/>
                    <a:pt x="394975" y="421326"/>
                  </a:cubicBezTo>
                  <a:cubicBezTo>
                    <a:pt x="395528" y="421234"/>
                    <a:pt x="397095" y="420774"/>
                    <a:pt x="398755" y="417276"/>
                  </a:cubicBezTo>
                  <a:cubicBezTo>
                    <a:pt x="407050" y="400062"/>
                    <a:pt x="420508" y="348512"/>
                    <a:pt x="416821" y="311415"/>
                  </a:cubicBezTo>
                  <a:cubicBezTo>
                    <a:pt x="415991" y="303038"/>
                    <a:pt x="413226" y="297331"/>
                    <a:pt x="408710" y="294293"/>
                  </a:cubicBezTo>
                  <a:cubicBezTo>
                    <a:pt x="403179" y="290703"/>
                    <a:pt x="397556" y="291164"/>
                    <a:pt x="392579" y="292084"/>
                  </a:cubicBezTo>
                  <a:close/>
                  <a:moveTo>
                    <a:pt x="55582" y="292084"/>
                  </a:moveTo>
                  <a:cubicBezTo>
                    <a:pt x="50605" y="291164"/>
                    <a:pt x="46273" y="290703"/>
                    <a:pt x="40742" y="294293"/>
                  </a:cubicBezTo>
                  <a:cubicBezTo>
                    <a:pt x="36133" y="297331"/>
                    <a:pt x="33460" y="303038"/>
                    <a:pt x="32630" y="311415"/>
                  </a:cubicBezTo>
                  <a:cubicBezTo>
                    <a:pt x="28851" y="348512"/>
                    <a:pt x="42309" y="400062"/>
                    <a:pt x="50605" y="417276"/>
                  </a:cubicBezTo>
                  <a:cubicBezTo>
                    <a:pt x="52264" y="420774"/>
                    <a:pt x="52633" y="421234"/>
                    <a:pt x="53186" y="421326"/>
                  </a:cubicBezTo>
                  <a:cubicBezTo>
                    <a:pt x="53462" y="421418"/>
                    <a:pt x="53923" y="421418"/>
                    <a:pt x="54384" y="421234"/>
                  </a:cubicBezTo>
                  <a:cubicBezTo>
                    <a:pt x="52540" y="388371"/>
                    <a:pt x="53739" y="353759"/>
                    <a:pt x="54753" y="319424"/>
                  </a:cubicBezTo>
                  <a:cubicBezTo>
                    <a:pt x="55121" y="310126"/>
                    <a:pt x="55398" y="301013"/>
                    <a:pt x="55582" y="292084"/>
                  </a:cubicBezTo>
                  <a:close/>
                  <a:moveTo>
                    <a:pt x="84802" y="270544"/>
                  </a:moveTo>
                  <a:cubicBezTo>
                    <a:pt x="84618" y="287021"/>
                    <a:pt x="84065" y="303867"/>
                    <a:pt x="83512" y="320344"/>
                  </a:cubicBezTo>
                  <a:cubicBezTo>
                    <a:pt x="81853" y="373275"/>
                    <a:pt x="80101" y="427217"/>
                    <a:pt x="89319" y="471679"/>
                  </a:cubicBezTo>
                  <a:cubicBezTo>
                    <a:pt x="91347" y="481436"/>
                    <a:pt x="109505" y="500491"/>
                    <a:pt x="120751" y="512550"/>
                  </a:cubicBezTo>
                  <a:cubicBezTo>
                    <a:pt x="130798" y="523412"/>
                    <a:pt x="139555" y="532710"/>
                    <a:pt x="144072" y="542927"/>
                  </a:cubicBezTo>
                  <a:cubicBezTo>
                    <a:pt x="153566" y="564468"/>
                    <a:pt x="179006" y="574870"/>
                    <a:pt x="221868" y="574870"/>
                  </a:cubicBezTo>
                  <a:cubicBezTo>
                    <a:pt x="221868" y="574870"/>
                    <a:pt x="226293" y="574870"/>
                    <a:pt x="226293" y="574870"/>
                  </a:cubicBezTo>
                  <a:cubicBezTo>
                    <a:pt x="269155" y="574870"/>
                    <a:pt x="294595" y="564468"/>
                    <a:pt x="304090" y="542927"/>
                  </a:cubicBezTo>
                  <a:cubicBezTo>
                    <a:pt x="308606" y="532710"/>
                    <a:pt x="317363" y="523412"/>
                    <a:pt x="327410" y="512550"/>
                  </a:cubicBezTo>
                  <a:cubicBezTo>
                    <a:pt x="338656" y="500491"/>
                    <a:pt x="353865" y="486407"/>
                    <a:pt x="358842" y="471679"/>
                  </a:cubicBezTo>
                  <a:cubicBezTo>
                    <a:pt x="368060" y="427217"/>
                    <a:pt x="366308" y="373275"/>
                    <a:pt x="364649" y="320344"/>
                  </a:cubicBezTo>
                  <a:cubicBezTo>
                    <a:pt x="364096" y="303867"/>
                    <a:pt x="363543" y="286929"/>
                    <a:pt x="363359" y="270544"/>
                  </a:cubicBezTo>
                  <a:cubicBezTo>
                    <a:pt x="343172" y="271096"/>
                    <a:pt x="224173" y="271464"/>
                    <a:pt x="224173" y="271464"/>
                  </a:cubicBezTo>
                  <a:cubicBezTo>
                    <a:pt x="196612" y="271464"/>
                    <a:pt x="104989" y="271096"/>
                    <a:pt x="84802" y="270544"/>
                  </a:cubicBezTo>
                  <a:close/>
                  <a:moveTo>
                    <a:pt x="204631" y="1"/>
                  </a:moveTo>
                  <a:cubicBezTo>
                    <a:pt x="205922" y="1"/>
                    <a:pt x="209701" y="-91"/>
                    <a:pt x="209701" y="5801"/>
                  </a:cubicBezTo>
                  <a:lnTo>
                    <a:pt x="209701" y="98682"/>
                  </a:lnTo>
                  <a:cubicBezTo>
                    <a:pt x="209701" y="104389"/>
                    <a:pt x="214310" y="109084"/>
                    <a:pt x="220117" y="109084"/>
                  </a:cubicBezTo>
                  <a:lnTo>
                    <a:pt x="223988" y="109084"/>
                  </a:lnTo>
                  <a:lnTo>
                    <a:pt x="228044" y="109084"/>
                  </a:lnTo>
                  <a:cubicBezTo>
                    <a:pt x="233851" y="109084"/>
                    <a:pt x="238460" y="104389"/>
                    <a:pt x="238460" y="98682"/>
                  </a:cubicBezTo>
                  <a:lnTo>
                    <a:pt x="238460" y="5801"/>
                  </a:lnTo>
                  <a:cubicBezTo>
                    <a:pt x="238460" y="-183"/>
                    <a:pt x="242239" y="1"/>
                    <a:pt x="243530" y="1"/>
                  </a:cubicBezTo>
                  <a:cubicBezTo>
                    <a:pt x="253853" y="1"/>
                    <a:pt x="263255" y="554"/>
                    <a:pt x="273026" y="1658"/>
                  </a:cubicBezTo>
                  <a:cubicBezTo>
                    <a:pt x="274685" y="1842"/>
                    <a:pt x="278096" y="1382"/>
                    <a:pt x="278096" y="8010"/>
                  </a:cubicBezTo>
                  <a:lnTo>
                    <a:pt x="278096" y="98682"/>
                  </a:lnTo>
                  <a:cubicBezTo>
                    <a:pt x="278096" y="104389"/>
                    <a:pt x="282705" y="109084"/>
                    <a:pt x="288512" y="109084"/>
                  </a:cubicBezTo>
                  <a:lnTo>
                    <a:pt x="298928" y="109084"/>
                  </a:lnTo>
                  <a:cubicBezTo>
                    <a:pt x="304643" y="109084"/>
                    <a:pt x="309344" y="104389"/>
                    <a:pt x="309344" y="98682"/>
                  </a:cubicBezTo>
                  <a:lnTo>
                    <a:pt x="309344" y="17215"/>
                  </a:lnTo>
                  <a:cubicBezTo>
                    <a:pt x="309344" y="10587"/>
                    <a:pt x="313584" y="13533"/>
                    <a:pt x="315612" y="14546"/>
                  </a:cubicBezTo>
                  <a:cubicBezTo>
                    <a:pt x="348887" y="31391"/>
                    <a:pt x="368521" y="51459"/>
                    <a:pt x="387233" y="72355"/>
                  </a:cubicBezTo>
                  <a:cubicBezTo>
                    <a:pt x="404009" y="90857"/>
                    <a:pt x="416176" y="110648"/>
                    <a:pt x="423550" y="131084"/>
                  </a:cubicBezTo>
                  <a:cubicBezTo>
                    <a:pt x="433597" y="158976"/>
                    <a:pt x="431846" y="180240"/>
                    <a:pt x="430555" y="188249"/>
                  </a:cubicBezTo>
                  <a:lnTo>
                    <a:pt x="445396" y="188249"/>
                  </a:lnTo>
                  <a:cubicBezTo>
                    <a:pt x="446133" y="188249"/>
                    <a:pt x="446871" y="188525"/>
                    <a:pt x="447331" y="189077"/>
                  </a:cubicBezTo>
                  <a:cubicBezTo>
                    <a:pt x="447885" y="189630"/>
                    <a:pt x="448161" y="190274"/>
                    <a:pt x="448161" y="191010"/>
                  </a:cubicBezTo>
                  <a:lnTo>
                    <a:pt x="448161" y="262627"/>
                  </a:lnTo>
                  <a:cubicBezTo>
                    <a:pt x="448161" y="264008"/>
                    <a:pt x="447147" y="265113"/>
                    <a:pt x="445857" y="265389"/>
                  </a:cubicBezTo>
                  <a:cubicBezTo>
                    <a:pt x="444935" y="265481"/>
                    <a:pt x="430187" y="267782"/>
                    <a:pt x="392118" y="269531"/>
                  </a:cubicBezTo>
                  <a:cubicBezTo>
                    <a:pt x="392118" y="270544"/>
                    <a:pt x="392118" y="271648"/>
                    <a:pt x="392118" y="272753"/>
                  </a:cubicBezTo>
                  <a:cubicBezTo>
                    <a:pt x="399953" y="271648"/>
                    <a:pt x="411567" y="271741"/>
                    <a:pt x="421522" y="278276"/>
                  </a:cubicBezTo>
                  <a:cubicBezTo>
                    <a:pt x="431201" y="284536"/>
                    <a:pt x="436823" y="295122"/>
                    <a:pt x="438298" y="309574"/>
                  </a:cubicBezTo>
                  <a:cubicBezTo>
                    <a:pt x="442446" y="350630"/>
                    <a:pt x="427882" y="406045"/>
                    <a:pt x="418480" y="425560"/>
                  </a:cubicBezTo>
                  <a:cubicBezTo>
                    <a:pt x="413964" y="434950"/>
                    <a:pt x="407235" y="438540"/>
                    <a:pt x="402442" y="439829"/>
                  </a:cubicBezTo>
                  <a:cubicBezTo>
                    <a:pt x="400229" y="440381"/>
                    <a:pt x="398017" y="440657"/>
                    <a:pt x="395989" y="440657"/>
                  </a:cubicBezTo>
                  <a:cubicBezTo>
                    <a:pt x="394699" y="440657"/>
                    <a:pt x="393593" y="440565"/>
                    <a:pt x="392394" y="440381"/>
                  </a:cubicBezTo>
                  <a:cubicBezTo>
                    <a:pt x="387878" y="488432"/>
                    <a:pt x="375710" y="531421"/>
                    <a:pt x="346030" y="561982"/>
                  </a:cubicBezTo>
                  <a:cubicBezTo>
                    <a:pt x="332295" y="576158"/>
                    <a:pt x="315243" y="587021"/>
                    <a:pt x="295425" y="594201"/>
                  </a:cubicBezTo>
                  <a:cubicBezTo>
                    <a:pt x="276713" y="600921"/>
                    <a:pt x="254960" y="604695"/>
                    <a:pt x="230625" y="605339"/>
                  </a:cubicBezTo>
                  <a:lnTo>
                    <a:pt x="217536" y="605339"/>
                  </a:lnTo>
                  <a:cubicBezTo>
                    <a:pt x="193201" y="604695"/>
                    <a:pt x="171448" y="600921"/>
                    <a:pt x="152736" y="594201"/>
                  </a:cubicBezTo>
                  <a:cubicBezTo>
                    <a:pt x="132918" y="587021"/>
                    <a:pt x="115866" y="576158"/>
                    <a:pt x="102131" y="561982"/>
                  </a:cubicBezTo>
                  <a:cubicBezTo>
                    <a:pt x="72451" y="531421"/>
                    <a:pt x="60283" y="488432"/>
                    <a:pt x="55767" y="440381"/>
                  </a:cubicBezTo>
                  <a:cubicBezTo>
                    <a:pt x="54568" y="440565"/>
                    <a:pt x="53462" y="440657"/>
                    <a:pt x="52172" y="440657"/>
                  </a:cubicBezTo>
                  <a:cubicBezTo>
                    <a:pt x="50144" y="440657"/>
                    <a:pt x="47932" y="440381"/>
                    <a:pt x="45719" y="439829"/>
                  </a:cubicBezTo>
                  <a:cubicBezTo>
                    <a:pt x="40926" y="438540"/>
                    <a:pt x="34105" y="434950"/>
                    <a:pt x="29681" y="425560"/>
                  </a:cubicBezTo>
                  <a:cubicBezTo>
                    <a:pt x="20279" y="406045"/>
                    <a:pt x="5715" y="350630"/>
                    <a:pt x="9863" y="309574"/>
                  </a:cubicBezTo>
                  <a:cubicBezTo>
                    <a:pt x="11338" y="295122"/>
                    <a:pt x="16960" y="284536"/>
                    <a:pt x="26639" y="278276"/>
                  </a:cubicBezTo>
                  <a:cubicBezTo>
                    <a:pt x="36594" y="271741"/>
                    <a:pt x="48208" y="271648"/>
                    <a:pt x="56043" y="272753"/>
                  </a:cubicBezTo>
                  <a:cubicBezTo>
                    <a:pt x="56043" y="271648"/>
                    <a:pt x="56043" y="270544"/>
                    <a:pt x="56043" y="269531"/>
                  </a:cubicBezTo>
                  <a:cubicBezTo>
                    <a:pt x="17974" y="267782"/>
                    <a:pt x="3226" y="265481"/>
                    <a:pt x="2304" y="265389"/>
                  </a:cubicBezTo>
                  <a:cubicBezTo>
                    <a:pt x="1014" y="265113"/>
                    <a:pt x="0" y="264008"/>
                    <a:pt x="0" y="262627"/>
                  </a:cubicBezTo>
                  <a:lnTo>
                    <a:pt x="0" y="191010"/>
                  </a:lnTo>
                  <a:cubicBezTo>
                    <a:pt x="0" y="190274"/>
                    <a:pt x="277" y="189630"/>
                    <a:pt x="830" y="189077"/>
                  </a:cubicBezTo>
                  <a:cubicBezTo>
                    <a:pt x="1290" y="188525"/>
                    <a:pt x="2028" y="188249"/>
                    <a:pt x="2765" y="188249"/>
                  </a:cubicBezTo>
                  <a:lnTo>
                    <a:pt x="17514" y="188249"/>
                  </a:lnTo>
                  <a:cubicBezTo>
                    <a:pt x="16315" y="180240"/>
                    <a:pt x="14564" y="158976"/>
                    <a:pt x="24611" y="131084"/>
                  </a:cubicBezTo>
                  <a:cubicBezTo>
                    <a:pt x="31985" y="110648"/>
                    <a:pt x="44152" y="90857"/>
                    <a:pt x="60836" y="72355"/>
                  </a:cubicBezTo>
                  <a:cubicBezTo>
                    <a:pt x="79640" y="51551"/>
                    <a:pt x="99274" y="31391"/>
                    <a:pt x="132549" y="14546"/>
                  </a:cubicBezTo>
                  <a:cubicBezTo>
                    <a:pt x="134577" y="13533"/>
                    <a:pt x="138817" y="10587"/>
                    <a:pt x="138817" y="17215"/>
                  </a:cubicBezTo>
                  <a:lnTo>
                    <a:pt x="138817" y="98682"/>
                  </a:lnTo>
                  <a:cubicBezTo>
                    <a:pt x="138817" y="104389"/>
                    <a:pt x="143518" y="109084"/>
                    <a:pt x="149233" y="109084"/>
                  </a:cubicBezTo>
                  <a:lnTo>
                    <a:pt x="159649" y="109084"/>
                  </a:lnTo>
                  <a:cubicBezTo>
                    <a:pt x="165456" y="109084"/>
                    <a:pt x="170065" y="104389"/>
                    <a:pt x="170065" y="98682"/>
                  </a:cubicBezTo>
                  <a:lnTo>
                    <a:pt x="170065" y="8102"/>
                  </a:lnTo>
                  <a:cubicBezTo>
                    <a:pt x="170065" y="1382"/>
                    <a:pt x="173384" y="1842"/>
                    <a:pt x="175135" y="1658"/>
                  </a:cubicBezTo>
                  <a:cubicBezTo>
                    <a:pt x="184906" y="554"/>
                    <a:pt x="194308" y="93"/>
                    <a:pt x="204631" y="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head-protection_65229">
              <a:extLst>
                <a:ext uri="{FF2B5EF4-FFF2-40B4-BE49-F238E27FC236}">
                  <a16:creationId xmlns:a16="http://schemas.microsoft.com/office/drawing/2014/main" id="{F0D139A5-A71D-920A-1D60-1B038BDCBDD7}"/>
                </a:ext>
              </a:extLst>
            </p:cNvPr>
            <p:cNvSpPr>
              <a:spLocks noChangeAspect="1"/>
            </p:cNvSpPr>
            <p:nvPr/>
          </p:nvSpPr>
          <p:spPr>
            <a:xfrm>
              <a:off x="5457235" y="4598510"/>
              <a:ext cx="228087" cy="308081"/>
            </a:xfrm>
            <a:custGeom>
              <a:avLst/>
              <a:gdLst>
                <a:gd name="connsiteX0" fmla="*/ 176155 w 448161"/>
                <a:gd name="connsiteY0" fmla="*/ 467936 h 605339"/>
                <a:gd name="connsiteX1" fmla="*/ 225269 w 448161"/>
                <a:gd name="connsiteY1" fmla="*/ 476294 h 605339"/>
                <a:gd name="connsiteX2" fmla="*/ 274475 w 448161"/>
                <a:gd name="connsiteY2" fmla="*/ 467936 h 605339"/>
                <a:gd name="connsiteX3" fmla="*/ 286362 w 448161"/>
                <a:gd name="connsiteY3" fmla="*/ 474365 h 605339"/>
                <a:gd name="connsiteX4" fmla="*/ 279911 w 448161"/>
                <a:gd name="connsiteY4" fmla="*/ 486213 h 605339"/>
                <a:gd name="connsiteX5" fmla="*/ 225361 w 448161"/>
                <a:gd name="connsiteY5" fmla="*/ 495398 h 605339"/>
                <a:gd name="connsiteX6" fmla="*/ 225269 w 448161"/>
                <a:gd name="connsiteY6" fmla="*/ 495398 h 605339"/>
                <a:gd name="connsiteX7" fmla="*/ 170719 w 448161"/>
                <a:gd name="connsiteY7" fmla="*/ 486213 h 605339"/>
                <a:gd name="connsiteX8" fmla="*/ 164268 w 448161"/>
                <a:gd name="connsiteY8" fmla="*/ 474365 h 605339"/>
                <a:gd name="connsiteX9" fmla="*/ 176155 w 448161"/>
                <a:gd name="connsiteY9" fmla="*/ 467936 h 605339"/>
                <a:gd name="connsiteX10" fmla="*/ 288029 w 448161"/>
                <a:gd name="connsiteY10" fmla="*/ 307583 h 605339"/>
                <a:gd name="connsiteX11" fmla="*/ 340780 w 448161"/>
                <a:gd name="connsiteY11" fmla="*/ 337643 h 605339"/>
                <a:gd name="connsiteX12" fmla="*/ 262760 w 448161"/>
                <a:gd name="connsiteY12" fmla="*/ 344261 h 605339"/>
                <a:gd name="connsiteX13" fmla="*/ 288029 w 448161"/>
                <a:gd name="connsiteY13" fmla="*/ 307583 h 605339"/>
                <a:gd name="connsiteX14" fmla="*/ 162568 w 448161"/>
                <a:gd name="connsiteY14" fmla="*/ 307583 h 605339"/>
                <a:gd name="connsiteX15" fmla="*/ 187733 w 448161"/>
                <a:gd name="connsiteY15" fmla="*/ 344261 h 605339"/>
                <a:gd name="connsiteX16" fmla="*/ 109749 w 448161"/>
                <a:gd name="connsiteY16" fmla="*/ 337643 h 605339"/>
                <a:gd name="connsiteX17" fmla="*/ 162568 w 448161"/>
                <a:gd name="connsiteY17" fmla="*/ 307583 h 605339"/>
                <a:gd name="connsiteX18" fmla="*/ 392579 w 448161"/>
                <a:gd name="connsiteY18" fmla="*/ 292084 h 605339"/>
                <a:gd name="connsiteX19" fmla="*/ 393408 w 448161"/>
                <a:gd name="connsiteY19" fmla="*/ 319424 h 605339"/>
                <a:gd name="connsiteX20" fmla="*/ 393777 w 448161"/>
                <a:gd name="connsiteY20" fmla="*/ 421234 h 605339"/>
                <a:gd name="connsiteX21" fmla="*/ 394975 w 448161"/>
                <a:gd name="connsiteY21" fmla="*/ 421326 h 605339"/>
                <a:gd name="connsiteX22" fmla="*/ 398755 w 448161"/>
                <a:gd name="connsiteY22" fmla="*/ 417276 h 605339"/>
                <a:gd name="connsiteX23" fmla="*/ 416821 w 448161"/>
                <a:gd name="connsiteY23" fmla="*/ 311415 h 605339"/>
                <a:gd name="connsiteX24" fmla="*/ 408710 w 448161"/>
                <a:gd name="connsiteY24" fmla="*/ 294293 h 605339"/>
                <a:gd name="connsiteX25" fmla="*/ 392579 w 448161"/>
                <a:gd name="connsiteY25" fmla="*/ 292084 h 605339"/>
                <a:gd name="connsiteX26" fmla="*/ 55582 w 448161"/>
                <a:gd name="connsiteY26" fmla="*/ 292084 h 605339"/>
                <a:gd name="connsiteX27" fmla="*/ 40742 w 448161"/>
                <a:gd name="connsiteY27" fmla="*/ 294293 h 605339"/>
                <a:gd name="connsiteX28" fmla="*/ 32630 w 448161"/>
                <a:gd name="connsiteY28" fmla="*/ 311415 h 605339"/>
                <a:gd name="connsiteX29" fmla="*/ 50605 w 448161"/>
                <a:gd name="connsiteY29" fmla="*/ 417276 h 605339"/>
                <a:gd name="connsiteX30" fmla="*/ 53186 w 448161"/>
                <a:gd name="connsiteY30" fmla="*/ 421326 h 605339"/>
                <a:gd name="connsiteX31" fmla="*/ 54384 w 448161"/>
                <a:gd name="connsiteY31" fmla="*/ 421234 h 605339"/>
                <a:gd name="connsiteX32" fmla="*/ 54753 w 448161"/>
                <a:gd name="connsiteY32" fmla="*/ 319424 h 605339"/>
                <a:gd name="connsiteX33" fmla="*/ 55582 w 448161"/>
                <a:gd name="connsiteY33" fmla="*/ 292084 h 605339"/>
                <a:gd name="connsiteX34" fmla="*/ 84802 w 448161"/>
                <a:gd name="connsiteY34" fmla="*/ 270544 h 605339"/>
                <a:gd name="connsiteX35" fmla="*/ 83512 w 448161"/>
                <a:gd name="connsiteY35" fmla="*/ 320344 h 605339"/>
                <a:gd name="connsiteX36" fmla="*/ 89319 w 448161"/>
                <a:gd name="connsiteY36" fmla="*/ 471679 h 605339"/>
                <a:gd name="connsiteX37" fmla="*/ 120751 w 448161"/>
                <a:gd name="connsiteY37" fmla="*/ 512550 h 605339"/>
                <a:gd name="connsiteX38" fmla="*/ 144072 w 448161"/>
                <a:gd name="connsiteY38" fmla="*/ 542927 h 605339"/>
                <a:gd name="connsiteX39" fmla="*/ 221868 w 448161"/>
                <a:gd name="connsiteY39" fmla="*/ 574870 h 605339"/>
                <a:gd name="connsiteX40" fmla="*/ 226293 w 448161"/>
                <a:gd name="connsiteY40" fmla="*/ 574870 h 605339"/>
                <a:gd name="connsiteX41" fmla="*/ 304090 w 448161"/>
                <a:gd name="connsiteY41" fmla="*/ 542927 h 605339"/>
                <a:gd name="connsiteX42" fmla="*/ 327410 w 448161"/>
                <a:gd name="connsiteY42" fmla="*/ 512550 h 605339"/>
                <a:gd name="connsiteX43" fmla="*/ 358842 w 448161"/>
                <a:gd name="connsiteY43" fmla="*/ 471679 h 605339"/>
                <a:gd name="connsiteX44" fmla="*/ 364649 w 448161"/>
                <a:gd name="connsiteY44" fmla="*/ 320344 h 605339"/>
                <a:gd name="connsiteX45" fmla="*/ 363359 w 448161"/>
                <a:gd name="connsiteY45" fmla="*/ 270544 h 605339"/>
                <a:gd name="connsiteX46" fmla="*/ 224173 w 448161"/>
                <a:gd name="connsiteY46" fmla="*/ 271464 h 605339"/>
                <a:gd name="connsiteX47" fmla="*/ 84802 w 448161"/>
                <a:gd name="connsiteY47" fmla="*/ 270544 h 605339"/>
                <a:gd name="connsiteX48" fmla="*/ 204631 w 448161"/>
                <a:gd name="connsiteY48" fmla="*/ 1 h 605339"/>
                <a:gd name="connsiteX49" fmla="*/ 209701 w 448161"/>
                <a:gd name="connsiteY49" fmla="*/ 5801 h 605339"/>
                <a:gd name="connsiteX50" fmla="*/ 209701 w 448161"/>
                <a:gd name="connsiteY50" fmla="*/ 98682 h 605339"/>
                <a:gd name="connsiteX51" fmla="*/ 220117 w 448161"/>
                <a:gd name="connsiteY51" fmla="*/ 109084 h 605339"/>
                <a:gd name="connsiteX52" fmla="*/ 223988 w 448161"/>
                <a:gd name="connsiteY52" fmla="*/ 109084 h 605339"/>
                <a:gd name="connsiteX53" fmla="*/ 228044 w 448161"/>
                <a:gd name="connsiteY53" fmla="*/ 109084 h 605339"/>
                <a:gd name="connsiteX54" fmla="*/ 238460 w 448161"/>
                <a:gd name="connsiteY54" fmla="*/ 98682 h 605339"/>
                <a:gd name="connsiteX55" fmla="*/ 238460 w 448161"/>
                <a:gd name="connsiteY55" fmla="*/ 5801 h 605339"/>
                <a:gd name="connsiteX56" fmla="*/ 243530 w 448161"/>
                <a:gd name="connsiteY56" fmla="*/ 1 h 605339"/>
                <a:gd name="connsiteX57" fmla="*/ 273026 w 448161"/>
                <a:gd name="connsiteY57" fmla="*/ 1658 h 605339"/>
                <a:gd name="connsiteX58" fmla="*/ 278096 w 448161"/>
                <a:gd name="connsiteY58" fmla="*/ 8010 h 605339"/>
                <a:gd name="connsiteX59" fmla="*/ 278096 w 448161"/>
                <a:gd name="connsiteY59" fmla="*/ 98682 h 605339"/>
                <a:gd name="connsiteX60" fmla="*/ 288512 w 448161"/>
                <a:gd name="connsiteY60" fmla="*/ 109084 h 605339"/>
                <a:gd name="connsiteX61" fmla="*/ 298928 w 448161"/>
                <a:gd name="connsiteY61" fmla="*/ 109084 h 605339"/>
                <a:gd name="connsiteX62" fmla="*/ 309344 w 448161"/>
                <a:gd name="connsiteY62" fmla="*/ 98682 h 605339"/>
                <a:gd name="connsiteX63" fmla="*/ 309344 w 448161"/>
                <a:gd name="connsiteY63" fmla="*/ 17215 h 605339"/>
                <a:gd name="connsiteX64" fmla="*/ 315612 w 448161"/>
                <a:gd name="connsiteY64" fmla="*/ 14546 h 605339"/>
                <a:gd name="connsiteX65" fmla="*/ 387233 w 448161"/>
                <a:gd name="connsiteY65" fmla="*/ 72355 h 605339"/>
                <a:gd name="connsiteX66" fmla="*/ 423550 w 448161"/>
                <a:gd name="connsiteY66" fmla="*/ 131084 h 605339"/>
                <a:gd name="connsiteX67" fmla="*/ 430555 w 448161"/>
                <a:gd name="connsiteY67" fmla="*/ 188249 h 605339"/>
                <a:gd name="connsiteX68" fmla="*/ 445396 w 448161"/>
                <a:gd name="connsiteY68" fmla="*/ 188249 h 605339"/>
                <a:gd name="connsiteX69" fmla="*/ 447331 w 448161"/>
                <a:gd name="connsiteY69" fmla="*/ 189077 h 605339"/>
                <a:gd name="connsiteX70" fmla="*/ 448161 w 448161"/>
                <a:gd name="connsiteY70" fmla="*/ 191010 h 605339"/>
                <a:gd name="connsiteX71" fmla="*/ 448161 w 448161"/>
                <a:gd name="connsiteY71" fmla="*/ 262627 h 605339"/>
                <a:gd name="connsiteX72" fmla="*/ 445857 w 448161"/>
                <a:gd name="connsiteY72" fmla="*/ 265389 h 605339"/>
                <a:gd name="connsiteX73" fmla="*/ 392118 w 448161"/>
                <a:gd name="connsiteY73" fmla="*/ 269531 h 605339"/>
                <a:gd name="connsiteX74" fmla="*/ 392118 w 448161"/>
                <a:gd name="connsiteY74" fmla="*/ 272753 h 605339"/>
                <a:gd name="connsiteX75" fmla="*/ 421522 w 448161"/>
                <a:gd name="connsiteY75" fmla="*/ 278276 h 605339"/>
                <a:gd name="connsiteX76" fmla="*/ 438298 w 448161"/>
                <a:gd name="connsiteY76" fmla="*/ 309574 h 605339"/>
                <a:gd name="connsiteX77" fmla="*/ 418480 w 448161"/>
                <a:gd name="connsiteY77" fmla="*/ 425560 h 605339"/>
                <a:gd name="connsiteX78" fmla="*/ 402442 w 448161"/>
                <a:gd name="connsiteY78" fmla="*/ 439829 h 605339"/>
                <a:gd name="connsiteX79" fmla="*/ 395989 w 448161"/>
                <a:gd name="connsiteY79" fmla="*/ 440657 h 605339"/>
                <a:gd name="connsiteX80" fmla="*/ 392394 w 448161"/>
                <a:gd name="connsiteY80" fmla="*/ 440381 h 605339"/>
                <a:gd name="connsiteX81" fmla="*/ 346030 w 448161"/>
                <a:gd name="connsiteY81" fmla="*/ 561982 h 605339"/>
                <a:gd name="connsiteX82" fmla="*/ 295425 w 448161"/>
                <a:gd name="connsiteY82" fmla="*/ 594201 h 605339"/>
                <a:gd name="connsiteX83" fmla="*/ 230625 w 448161"/>
                <a:gd name="connsiteY83" fmla="*/ 605339 h 605339"/>
                <a:gd name="connsiteX84" fmla="*/ 217536 w 448161"/>
                <a:gd name="connsiteY84" fmla="*/ 605339 h 605339"/>
                <a:gd name="connsiteX85" fmla="*/ 152736 w 448161"/>
                <a:gd name="connsiteY85" fmla="*/ 594201 h 605339"/>
                <a:gd name="connsiteX86" fmla="*/ 102131 w 448161"/>
                <a:gd name="connsiteY86" fmla="*/ 561982 h 605339"/>
                <a:gd name="connsiteX87" fmla="*/ 55767 w 448161"/>
                <a:gd name="connsiteY87" fmla="*/ 440381 h 605339"/>
                <a:gd name="connsiteX88" fmla="*/ 52172 w 448161"/>
                <a:gd name="connsiteY88" fmla="*/ 440657 h 605339"/>
                <a:gd name="connsiteX89" fmla="*/ 45719 w 448161"/>
                <a:gd name="connsiteY89" fmla="*/ 439829 h 605339"/>
                <a:gd name="connsiteX90" fmla="*/ 29681 w 448161"/>
                <a:gd name="connsiteY90" fmla="*/ 425560 h 605339"/>
                <a:gd name="connsiteX91" fmla="*/ 9863 w 448161"/>
                <a:gd name="connsiteY91" fmla="*/ 309574 h 605339"/>
                <a:gd name="connsiteX92" fmla="*/ 26639 w 448161"/>
                <a:gd name="connsiteY92" fmla="*/ 278276 h 605339"/>
                <a:gd name="connsiteX93" fmla="*/ 56043 w 448161"/>
                <a:gd name="connsiteY93" fmla="*/ 272753 h 605339"/>
                <a:gd name="connsiteX94" fmla="*/ 56043 w 448161"/>
                <a:gd name="connsiteY94" fmla="*/ 269531 h 605339"/>
                <a:gd name="connsiteX95" fmla="*/ 2304 w 448161"/>
                <a:gd name="connsiteY95" fmla="*/ 265389 h 605339"/>
                <a:gd name="connsiteX96" fmla="*/ 0 w 448161"/>
                <a:gd name="connsiteY96" fmla="*/ 262627 h 605339"/>
                <a:gd name="connsiteX97" fmla="*/ 0 w 448161"/>
                <a:gd name="connsiteY97" fmla="*/ 191010 h 605339"/>
                <a:gd name="connsiteX98" fmla="*/ 830 w 448161"/>
                <a:gd name="connsiteY98" fmla="*/ 189077 h 605339"/>
                <a:gd name="connsiteX99" fmla="*/ 2765 w 448161"/>
                <a:gd name="connsiteY99" fmla="*/ 188249 h 605339"/>
                <a:gd name="connsiteX100" fmla="*/ 17514 w 448161"/>
                <a:gd name="connsiteY100" fmla="*/ 188249 h 605339"/>
                <a:gd name="connsiteX101" fmla="*/ 24611 w 448161"/>
                <a:gd name="connsiteY101" fmla="*/ 131084 h 605339"/>
                <a:gd name="connsiteX102" fmla="*/ 60836 w 448161"/>
                <a:gd name="connsiteY102" fmla="*/ 72355 h 605339"/>
                <a:gd name="connsiteX103" fmla="*/ 132549 w 448161"/>
                <a:gd name="connsiteY103" fmla="*/ 14546 h 605339"/>
                <a:gd name="connsiteX104" fmla="*/ 138817 w 448161"/>
                <a:gd name="connsiteY104" fmla="*/ 17215 h 605339"/>
                <a:gd name="connsiteX105" fmla="*/ 138817 w 448161"/>
                <a:gd name="connsiteY105" fmla="*/ 98682 h 605339"/>
                <a:gd name="connsiteX106" fmla="*/ 149233 w 448161"/>
                <a:gd name="connsiteY106" fmla="*/ 109084 h 605339"/>
                <a:gd name="connsiteX107" fmla="*/ 159649 w 448161"/>
                <a:gd name="connsiteY107" fmla="*/ 109084 h 605339"/>
                <a:gd name="connsiteX108" fmla="*/ 170065 w 448161"/>
                <a:gd name="connsiteY108" fmla="*/ 98682 h 605339"/>
                <a:gd name="connsiteX109" fmla="*/ 170065 w 448161"/>
                <a:gd name="connsiteY109" fmla="*/ 8102 h 605339"/>
                <a:gd name="connsiteX110" fmla="*/ 175135 w 448161"/>
                <a:gd name="connsiteY110" fmla="*/ 1658 h 605339"/>
                <a:gd name="connsiteX111" fmla="*/ 204631 w 448161"/>
                <a:gd name="connsiteY111" fmla="*/ 1 h 605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448161" h="605339">
                  <a:moveTo>
                    <a:pt x="176155" y="467936"/>
                  </a:moveTo>
                  <a:cubicBezTo>
                    <a:pt x="193571" y="473079"/>
                    <a:pt x="209973" y="475835"/>
                    <a:pt x="225269" y="476294"/>
                  </a:cubicBezTo>
                  <a:cubicBezTo>
                    <a:pt x="240565" y="475835"/>
                    <a:pt x="257059" y="473079"/>
                    <a:pt x="274475" y="467936"/>
                  </a:cubicBezTo>
                  <a:cubicBezTo>
                    <a:pt x="279451" y="466466"/>
                    <a:pt x="284795" y="469313"/>
                    <a:pt x="286362" y="474365"/>
                  </a:cubicBezTo>
                  <a:cubicBezTo>
                    <a:pt x="287836" y="479417"/>
                    <a:pt x="284979" y="484744"/>
                    <a:pt x="279911" y="486213"/>
                  </a:cubicBezTo>
                  <a:cubicBezTo>
                    <a:pt x="260745" y="491908"/>
                    <a:pt x="242408" y="494939"/>
                    <a:pt x="225361" y="495398"/>
                  </a:cubicBezTo>
                  <a:cubicBezTo>
                    <a:pt x="225361" y="495398"/>
                    <a:pt x="225269" y="495398"/>
                    <a:pt x="225269" y="495398"/>
                  </a:cubicBezTo>
                  <a:cubicBezTo>
                    <a:pt x="208130" y="494939"/>
                    <a:pt x="189885" y="491908"/>
                    <a:pt x="170719" y="486213"/>
                  </a:cubicBezTo>
                  <a:cubicBezTo>
                    <a:pt x="165651" y="484744"/>
                    <a:pt x="162794" y="479417"/>
                    <a:pt x="164268" y="474365"/>
                  </a:cubicBezTo>
                  <a:cubicBezTo>
                    <a:pt x="165743" y="469313"/>
                    <a:pt x="171087" y="466466"/>
                    <a:pt x="176155" y="467936"/>
                  </a:cubicBezTo>
                  <a:close/>
                  <a:moveTo>
                    <a:pt x="288029" y="307583"/>
                  </a:moveTo>
                  <a:cubicBezTo>
                    <a:pt x="317171" y="308226"/>
                    <a:pt x="362636" y="319809"/>
                    <a:pt x="340780" y="337643"/>
                  </a:cubicBezTo>
                  <a:cubicBezTo>
                    <a:pt x="328237" y="347938"/>
                    <a:pt x="269861" y="350880"/>
                    <a:pt x="262760" y="344261"/>
                  </a:cubicBezTo>
                  <a:cubicBezTo>
                    <a:pt x="255659" y="337643"/>
                    <a:pt x="258887" y="306847"/>
                    <a:pt x="288029" y="307583"/>
                  </a:cubicBezTo>
                  <a:close/>
                  <a:moveTo>
                    <a:pt x="162568" y="307583"/>
                  </a:moveTo>
                  <a:cubicBezTo>
                    <a:pt x="191697" y="306847"/>
                    <a:pt x="194831" y="337643"/>
                    <a:pt x="187733" y="344261"/>
                  </a:cubicBezTo>
                  <a:cubicBezTo>
                    <a:pt x="180635" y="350880"/>
                    <a:pt x="122378" y="347938"/>
                    <a:pt x="109749" y="337643"/>
                  </a:cubicBezTo>
                  <a:cubicBezTo>
                    <a:pt x="87995" y="319809"/>
                    <a:pt x="133439" y="308318"/>
                    <a:pt x="162568" y="307583"/>
                  </a:cubicBezTo>
                  <a:close/>
                  <a:moveTo>
                    <a:pt x="392579" y="292084"/>
                  </a:moveTo>
                  <a:cubicBezTo>
                    <a:pt x="392763" y="301013"/>
                    <a:pt x="393040" y="310126"/>
                    <a:pt x="393408" y="319424"/>
                  </a:cubicBezTo>
                  <a:cubicBezTo>
                    <a:pt x="394422" y="353667"/>
                    <a:pt x="395528" y="388371"/>
                    <a:pt x="393777" y="421234"/>
                  </a:cubicBezTo>
                  <a:cubicBezTo>
                    <a:pt x="394422" y="421418"/>
                    <a:pt x="394699" y="421418"/>
                    <a:pt x="394975" y="421326"/>
                  </a:cubicBezTo>
                  <a:cubicBezTo>
                    <a:pt x="395528" y="421234"/>
                    <a:pt x="397095" y="420774"/>
                    <a:pt x="398755" y="417276"/>
                  </a:cubicBezTo>
                  <a:cubicBezTo>
                    <a:pt x="407050" y="400062"/>
                    <a:pt x="420508" y="348512"/>
                    <a:pt x="416821" y="311415"/>
                  </a:cubicBezTo>
                  <a:cubicBezTo>
                    <a:pt x="415991" y="303038"/>
                    <a:pt x="413226" y="297331"/>
                    <a:pt x="408710" y="294293"/>
                  </a:cubicBezTo>
                  <a:cubicBezTo>
                    <a:pt x="403179" y="290703"/>
                    <a:pt x="397556" y="291164"/>
                    <a:pt x="392579" y="292084"/>
                  </a:cubicBezTo>
                  <a:close/>
                  <a:moveTo>
                    <a:pt x="55582" y="292084"/>
                  </a:moveTo>
                  <a:cubicBezTo>
                    <a:pt x="50605" y="291164"/>
                    <a:pt x="46273" y="290703"/>
                    <a:pt x="40742" y="294293"/>
                  </a:cubicBezTo>
                  <a:cubicBezTo>
                    <a:pt x="36133" y="297331"/>
                    <a:pt x="33460" y="303038"/>
                    <a:pt x="32630" y="311415"/>
                  </a:cubicBezTo>
                  <a:cubicBezTo>
                    <a:pt x="28851" y="348512"/>
                    <a:pt x="42309" y="400062"/>
                    <a:pt x="50605" y="417276"/>
                  </a:cubicBezTo>
                  <a:cubicBezTo>
                    <a:pt x="52264" y="420774"/>
                    <a:pt x="52633" y="421234"/>
                    <a:pt x="53186" y="421326"/>
                  </a:cubicBezTo>
                  <a:cubicBezTo>
                    <a:pt x="53462" y="421418"/>
                    <a:pt x="53923" y="421418"/>
                    <a:pt x="54384" y="421234"/>
                  </a:cubicBezTo>
                  <a:cubicBezTo>
                    <a:pt x="52540" y="388371"/>
                    <a:pt x="53739" y="353759"/>
                    <a:pt x="54753" y="319424"/>
                  </a:cubicBezTo>
                  <a:cubicBezTo>
                    <a:pt x="55121" y="310126"/>
                    <a:pt x="55398" y="301013"/>
                    <a:pt x="55582" y="292084"/>
                  </a:cubicBezTo>
                  <a:close/>
                  <a:moveTo>
                    <a:pt x="84802" y="270544"/>
                  </a:moveTo>
                  <a:cubicBezTo>
                    <a:pt x="84618" y="287021"/>
                    <a:pt x="84065" y="303867"/>
                    <a:pt x="83512" y="320344"/>
                  </a:cubicBezTo>
                  <a:cubicBezTo>
                    <a:pt x="81853" y="373275"/>
                    <a:pt x="80101" y="427217"/>
                    <a:pt x="89319" y="471679"/>
                  </a:cubicBezTo>
                  <a:cubicBezTo>
                    <a:pt x="91347" y="481436"/>
                    <a:pt x="109505" y="500491"/>
                    <a:pt x="120751" y="512550"/>
                  </a:cubicBezTo>
                  <a:cubicBezTo>
                    <a:pt x="130798" y="523412"/>
                    <a:pt x="139555" y="532710"/>
                    <a:pt x="144072" y="542927"/>
                  </a:cubicBezTo>
                  <a:cubicBezTo>
                    <a:pt x="153566" y="564468"/>
                    <a:pt x="179006" y="574870"/>
                    <a:pt x="221868" y="574870"/>
                  </a:cubicBezTo>
                  <a:cubicBezTo>
                    <a:pt x="221868" y="574870"/>
                    <a:pt x="226293" y="574870"/>
                    <a:pt x="226293" y="574870"/>
                  </a:cubicBezTo>
                  <a:cubicBezTo>
                    <a:pt x="269155" y="574870"/>
                    <a:pt x="294595" y="564468"/>
                    <a:pt x="304090" y="542927"/>
                  </a:cubicBezTo>
                  <a:cubicBezTo>
                    <a:pt x="308606" y="532710"/>
                    <a:pt x="317363" y="523412"/>
                    <a:pt x="327410" y="512550"/>
                  </a:cubicBezTo>
                  <a:cubicBezTo>
                    <a:pt x="338656" y="500491"/>
                    <a:pt x="353865" y="486407"/>
                    <a:pt x="358842" y="471679"/>
                  </a:cubicBezTo>
                  <a:cubicBezTo>
                    <a:pt x="368060" y="427217"/>
                    <a:pt x="366308" y="373275"/>
                    <a:pt x="364649" y="320344"/>
                  </a:cubicBezTo>
                  <a:cubicBezTo>
                    <a:pt x="364096" y="303867"/>
                    <a:pt x="363543" y="286929"/>
                    <a:pt x="363359" y="270544"/>
                  </a:cubicBezTo>
                  <a:cubicBezTo>
                    <a:pt x="343172" y="271096"/>
                    <a:pt x="224173" y="271464"/>
                    <a:pt x="224173" y="271464"/>
                  </a:cubicBezTo>
                  <a:cubicBezTo>
                    <a:pt x="196612" y="271464"/>
                    <a:pt x="104989" y="271096"/>
                    <a:pt x="84802" y="270544"/>
                  </a:cubicBezTo>
                  <a:close/>
                  <a:moveTo>
                    <a:pt x="204631" y="1"/>
                  </a:moveTo>
                  <a:cubicBezTo>
                    <a:pt x="205922" y="1"/>
                    <a:pt x="209701" y="-91"/>
                    <a:pt x="209701" y="5801"/>
                  </a:cubicBezTo>
                  <a:lnTo>
                    <a:pt x="209701" y="98682"/>
                  </a:lnTo>
                  <a:cubicBezTo>
                    <a:pt x="209701" y="104389"/>
                    <a:pt x="214310" y="109084"/>
                    <a:pt x="220117" y="109084"/>
                  </a:cubicBezTo>
                  <a:lnTo>
                    <a:pt x="223988" y="109084"/>
                  </a:lnTo>
                  <a:lnTo>
                    <a:pt x="228044" y="109084"/>
                  </a:lnTo>
                  <a:cubicBezTo>
                    <a:pt x="233851" y="109084"/>
                    <a:pt x="238460" y="104389"/>
                    <a:pt x="238460" y="98682"/>
                  </a:cubicBezTo>
                  <a:lnTo>
                    <a:pt x="238460" y="5801"/>
                  </a:lnTo>
                  <a:cubicBezTo>
                    <a:pt x="238460" y="-183"/>
                    <a:pt x="242239" y="1"/>
                    <a:pt x="243530" y="1"/>
                  </a:cubicBezTo>
                  <a:cubicBezTo>
                    <a:pt x="253853" y="1"/>
                    <a:pt x="263255" y="554"/>
                    <a:pt x="273026" y="1658"/>
                  </a:cubicBezTo>
                  <a:cubicBezTo>
                    <a:pt x="274685" y="1842"/>
                    <a:pt x="278096" y="1382"/>
                    <a:pt x="278096" y="8010"/>
                  </a:cubicBezTo>
                  <a:lnTo>
                    <a:pt x="278096" y="98682"/>
                  </a:lnTo>
                  <a:cubicBezTo>
                    <a:pt x="278096" y="104389"/>
                    <a:pt x="282705" y="109084"/>
                    <a:pt x="288512" y="109084"/>
                  </a:cubicBezTo>
                  <a:lnTo>
                    <a:pt x="298928" y="109084"/>
                  </a:lnTo>
                  <a:cubicBezTo>
                    <a:pt x="304643" y="109084"/>
                    <a:pt x="309344" y="104389"/>
                    <a:pt x="309344" y="98682"/>
                  </a:cubicBezTo>
                  <a:lnTo>
                    <a:pt x="309344" y="17215"/>
                  </a:lnTo>
                  <a:cubicBezTo>
                    <a:pt x="309344" y="10587"/>
                    <a:pt x="313584" y="13533"/>
                    <a:pt x="315612" y="14546"/>
                  </a:cubicBezTo>
                  <a:cubicBezTo>
                    <a:pt x="348887" y="31391"/>
                    <a:pt x="368521" y="51459"/>
                    <a:pt x="387233" y="72355"/>
                  </a:cubicBezTo>
                  <a:cubicBezTo>
                    <a:pt x="404009" y="90857"/>
                    <a:pt x="416176" y="110648"/>
                    <a:pt x="423550" y="131084"/>
                  </a:cubicBezTo>
                  <a:cubicBezTo>
                    <a:pt x="433597" y="158976"/>
                    <a:pt x="431846" y="180240"/>
                    <a:pt x="430555" y="188249"/>
                  </a:cubicBezTo>
                  <a:lnTo>
                    <a:pt x="445396" y="188249"/>
                  </a:lnTo>
                  <a:cubicBezTo>
                    <a:pt x="446133" y="188249"/>
                    <a:pt x="446871" y="188525"/>
                    <a:pt x="447331" y="189077"/>
                  </a:cubicBezTo>
                  <a:cubicBezTo>
                    <a:pt x="447885" y="189630"/>
                    <a:pt x="448161" y="190274"/>
                    <a:pt x="448161" y="191010"/>
                  </a:cubicBezTo>
                  <a:lnTo>
                    <a:pt x="448161" y="262627"/>
                  </a:lnTo>
                  <a:cubicBezTo>
                    <a:pt x="448161" y="264008"/>
                    <a:pt x="447147" y="265113"/>
                    <a:pt x="445857" y="265389"/>
                  </a:cubicBezTo>
                  <a:cubicBezTo>
                    <a:pt x="444935" y="265481"/>
                    <a:pt x="430187" y="267782"/>
                    <a:pt x="392118" y="269531"/>
                  </a:cubicBezTo>
                  <a:cubicBezTo>
                    <a:pt x="392118" y="270544"/>
                    <a:pt x="392118" y="271648"/>
                    <a:pt x="392118" y="272753"/>
                  </a:cubicBezTo>
                  <a:cubicBezTo>
                    <a:pt x="399953" y="271648"/>
                    <a:pt x="411567" y="271741"/>
                    <a:pt x="421522" y="278276"/>
                  </a:cubicBezTo>
                  <a:cubicBezTo>
                    <a:pt x="431201" y="284536"/>
                    <a:pt x="436823" y="295122"/>
                    <a:pt x="438298" y="309574"/>
                  </a:cubicBezTo>
                  <a:cubicBezTo>
                    <a:pt x="442446" y="350630"/>
                    <a:pt x="427882" y="406045"/>
                    <a:pt x="418480" y="425560"/>
                  </a:cubicBezTo>
                  <a:cubicBezTo>
                    <a:pt x="413964" y="434950"/>
                    <a:pt x="407235" y="438540"/>
                    <a:pt x="402442" y="439829"/>
                  </a:cubicBezTo>
                  <a:cubicBezTo>
                    <a:pt x="400229" y="440381"/>
                    <a:pt x="398017" y="440657"/>
                    <a:pt x="395989" y="440657"/>
                  </a:cubicBezTo>
                  <a:cubicBezTo>
                    <a:pt x="394699" y="440657"/>
                    <a:pt x="393593" y="440565"/>
                    <a:pt x="392394" y="440381"/>
                  </a:cubicBezTo>
                  <a:cubicBezTo>
                    <a:pt x="387878" y="488432"/>
                    <a:pt x="375710" y="531421"/>
                    <a:pt x="346030" y="561982"/>
                  </a:cubicBezTo>
                  <a:cubicBezTo>
                    <a:pt x="332295" y="576158"/>
                    <a:pt x="315243" y="587021"/>
                    <a:pt x="295425" y="594201"/>
                  </a:cubicBezTo>
                  <a:cubicBezTo>
                    <a:pt x="276713" y="600921"/>
                    <a:pt x="254960" y="604695"/>
                    <a:pt x="230625" y="605339"/>
                  </a:cubicBezTo>
                  <a:lnTo>
                    <a:pt x="217536" y="605339"/>
                  </a:lnTo>
                  <a:cubicBezTo>
                    <a:pt x="193201" y="604695"/>
                    <a:pt x="171448" y="600921"/>
                    <a:pt x="152736" y="594201"/>
                  </a:cubicBezTo>
                  <a:cubicBezTo>
                    <a:pt x="132918" y="587021"/>
                    <a:pt x="115866" y="576158"/>
                    <a:pt x="102131" y="561982"/>
                  </a:cubicBezTo>
                  <a:cubicBezTo>
                    <a:pt x="72451" y="531421"/>
                    <a:pt x="60283" y="488432"/>
                    <a:pt x="55767" y="440381"/>
                  </a:cubicBezTo>
                  <a:cubicBezTo>
                    <a:pt x="54568" y="440565"/>
                    <a:pt x="53462" y="440657"/>
                    <a:pt x="52172" y="440657"/>
                  </a:cubicBezTo>
                  <a:cubicBezTo>
                    <a:pt x="50144" y="440657"/>
                    <a:pt x="47932" y="440381"/>
                    <a:pt x="45719" y="439829"/>
                  </a:cubicBezTo>
                  <a:cubicBezTo>
                    <a:pt x="40926" y="438540"/>
                    <a:pt x="34105" y="434950"/>
                    <a:pt x="29681" y="425560"/>
                  </a:cubicBezTo>
                  <a:cubicBezTo>
                    <a:pt x="20279" y="406045"/>
                    <a:pt x="5715" y="350630"/>
                    <a:pt x="9863" y="309574"/>
                  </a:cubicBezTo>
                  <a:cubicBezTo>
                    <a:pt x="11338" y="295122"/>
                    <a:pt x="16960" y="284536"/>
                    <a:pt x="26639" y="278276"/>
                  </a:cubicBezTo>
                  <a:cubicBezTo>
                    <a:pt x="36594" y="271741"/>
                    <a:pt x="48208" y="271648"/>
                    <a:pt x="56043" y="272753"/>
                  </a:cubicBezTo>
                  <a:cubicBezTo>
                    <a:pt x="56043" y="271648"/>
                    <a:pt x="56043" y="270544"/>
                    <a:pt x="56043" y="269531"/>
                  </a:cubicBezTo>
                  <a:cubicBezTo>
                    <a:pt x="17974" y="267782"/>
                    <a:pt x="3226" y="265481"/>
                    <a:pt x="2304" y="265389"/>
                  </a:cubicBezTo>
                  <a:cubicBezTo>
                    <a:pt x="1014" y="265113"/>
                    <a:pt x="0" y="264008"/>
                    <a:pt x="0" y="262627"/>
                  </a:cubicBezTo>
                  <a:lnTo>
                    <a:pt x="0" y="191010"/>
                  </a:lnTo>
                  <a:cubicBezTo>
                    <a:pt x="0" y="190274"/>
                    <a:pt x="277" y="189630"/>
                    <a:pt x="830" y="189077"/>
                  </a:cubicBezTo>
                  <a:cubicBezTo>
                    <a:pt x="1290" y="188525"/>
                    <a:pt x="2028" y="188249"/>
                    <a:pt x="2765" y="188249"/>
                  </a:cubicBezTo>
                  <a:lnTo>
                    <a:pt x="17514" y="188249"/>
                  </a:lnTo>
                  <a:cubicBezTo>
                    <a:pt x="16315" y="180240"/>
                    <a:pt x="14564" y="158976"/>
                    <a:pt x="24611" y="131084"/>
                  </a:cubicBezTo>
                  <a:cubicBezTo>
                    <a:pt x="31985" y="110648"/>
                    <a:pt x="44152" y="90857"/>
                    <a:pt x="60836" y="72355"/>
                  </a:cubicBezTo>
                  <a:cubicBezTo>
                    <a:pt x="79640" y="51551"/>
                    <a:pt x="99274" y="31391"/>
                    <a:pt x="132549" y="14546"/>
                  </a:cubicBezTo>
                  <a:cubicBezTo>
                    <a:pt x="134577" y="13533"/>
                    <a:pt x="138817" y="10587"/>
                    <a:pt x="138817" y="17215"/>
                  </a:cubicBezTo>
                  <a:lnTo>
                    <a:pt x="138817" y="98682"/>
                  </a:lnTo>
                  <a:cubicBezTo>
                    <a:pt x="138817" y="104389"/>
                    <a:pt x="143518" y="109084"/>
                    <a:pt x="149233" y="109084"/>
                  </a:cubicBezTo>
                  <a:lnTo>
                    <a:pt x="159649" y="109084"/>
                  </a:lnTo>
                  <a:cubicBezTo>
                    <a:pt x="165456" y="109084"/>
                    <a:pt x="170065" y="104389"/>
                    <a:pt x="170065" y="98682"/>
                  </a:cubicBezTo>
                  <a:lnTo>
                    <a:pt x="170065" y="8102"/>
                  </a:lnTo>
                  <a:cubicBezTo>
                    <a:pt x="170065" y="1382"/>
                    <a:pt x="173384" y="1842"/>
                    <a:pt x="175135" y="1658"/>
                  </a:cubicBezTo>
                  <a:cubicBezTo>
                    <a:pt x="184906" y="554"/>
                    <a:pt x="194308" y="93"/>
                    <a:pt x="204631" y="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head-protection_65229">
              <a:extLst>
                <a:ext uri="{FF2B5EF4-FFF2-40B4-BE49-F238E27FC236}">
                  <a16:creationId xmlns:a16="http://schemas.microsoft.com/office/drawing/2014/main" id="{261087CC-4FDF-2A33-3081-EA3E1EF24712}"/>
                </a:ext>
              </a:extLst>
            </p:cNvPr>
            <p:cNvSpPr>
              <a:spLocks noChangeAspect="1"/>
            </p:cNvSpPr>
            <p:nvPr/>
          </p:nvSpPr>
          <p:spPr>
            <a:xfrm>
              <a:off x="5021191" y="4414867"/>
              <a:ext cx="228087" cy="308081"/>
            </a:xfrm>
            <a:custGeom>
              <a:avLst/>
              <a:gdLst>
                <a:gd name="connsiteX0" fmla="*/ 176155 w 448161"/>
                <a:gd name="connsiteY0" fmla="*/ 467936 h 605339"/>
                <a:gd name="connsiteX1" fmla="*/ 225269 w 448161"/>
                <a:gd name="connsiteY1" fmla="*/ 476294 h 605339"/>
                <a:gd name="connsiteX2" fmla="*/ 274475 w 448161"/>
                <a:gd name="connsiteY2" fmla="*/ 467936 h 605339"/>
                <a:gd name="connsiteX3" fmla="*/ 286362 w 448161"/>
                <a:gd name="connsiteY3" fmla="*/ 474365 h 605339"/>
                <a:gd name="connsiteX4" fmla="*/ 279911 w 448161"/>
                <a:gd name="connsiteY4" fmla="*/ 486213 h 605339"/>
                <a:gd name="connsiteX5" fmla="*/ 225361 w 448161"/>
                <a:gd name="connsiteY5" fmla="*/ 495398 h 605339"/>
                <a:gd name="connsiteX6" fmla="*/ 225269 w 448161"/>
                <a:gd name="connsiteY6" fmla="*/ 495398 h 605339"/>
                <a:gd name="connsiteX7" fmla="*/ 170719 w 448161"/>
                <a:gd name="connsiteY7" fmla="*/ 486213 h 605339"/>
                <a:gd name="connsiteX8" fmla="*/ 164268 w 448161"/>
                <a:gd name="connsiteY8" fmla="*/ 474365 h 605339"/>
                <a:gd name="connsiteX9" fmla="*/ 176155 w 448161"/>
                <a:gd name="connsiteY9" fmla="*/ 467936 h 605339"/>
                <a:gd name="connsiteX10" fmla="*/ 288029 w 448161"/>
                <a:gd name="connsiteY10" fmla="*/ 307583 h 605339"/>
                <a:gd name="connsiteX11" fmla="*/ 340780 w 448161"/>
                <a:gd name="connsiteY11" fmla="*/ 337643 h 605339"/>
                <a:gd name="connsiteX12" fmla="*/ 262760 w 448161"/>
                <a:gd name="connsiteY12" fmla="*/ 344261 h 605339"/>
                <a:gd name="connsiteX13" fmla="*/ 288029 w 448161"/>
                <a:gd name="connsiteY13" fmla="*/ 307583 h 605339"/>
                <a:gd name="connsiteX14" fmla="*/ 162568 w 448161"/>
                <a:gd name="connsiteY14" fmla="*/ 307583 h 605339"/>
                <a:gd name="connsiteX15" fmla="*/ 187733 w 448161"/>
                <a:gd name="connsiteY15" fmla="*/ 344261 h 605339"/>
                <a:gd name="connsiteX16" fmla="*/ 109749 w 448161"/>
                <a:gd name="connsiteY16" fmla="*/ 337643 h 605339"/>
                <a:gd name="connsiteX17" fmla="*/ 162568 w 448161"/>
                <a:gd name="connsiteY17" fmla="*/ 307583 h 605339"/>
                <a:gd name="connsiteX18" fmla="*/ 392579 w 448161"/>
                <a:gd name="connsiteY18" fmla="*/ 292084 h 605339"/>
                <a:gd name="connsiteX19" fmla="*/ 393408 w 448161"/>
                <a:gd name="connsiteY19" fmla="*/ 319424 h 605339"/>
                <a:gd name="connsiteX20" fmla="*/ 393777 w 448161"/>
                <a:gd name="connsiteY20" fmla="*/ 421234 h 605339"/>
                <a:gd name="connsiteX21" fmla="*/ 394975 w 448161"/>
                <a:gd name="connsiteY21" fmla="*/ 421326 h 605339"/>
                <a:gd name="connsiteX22" fmla="*/ 398755 w 448161"/>
                <a:gd name="connsiteY22" fmla="*/ 417276 h 605339"/>
                <a:gd name="connsiteX23" fmla="*/ 416821 w 448161"/>
                <a:gd name="connsiteY23" fmla="*/ 311415 h 605339"/>
                <a:gd name="connsiteX24" fmla="*/ 408710 w 448161"/>
                <a:gd name="connsiteY24" fmla="*/ 294293 h 605339"/>
                <a:gd name="connsiteX25" fmla="*/ 392579 w 448161"/>
                <a:gd name="connsiteY25" fmla="*/ 292084 h 605339"/>
                <a:gd name="connsiteX26" fmla="*/ 55582 w 448161"/>
                <a:gd name="connsiteY26" fmla="*/ 292084 h 605339"/>
                <a:gd name="connsiteX27" fmla="*/ 40742 w 448161"/>
                <a:gd name="connsiteY27" fmla="*/ 294293 h 605339"/>
                <a:gd name="connsiteX28" fmla="*/ 32630 w 448161"/>
                <a:gd name="connsiteY28" fmla="*/ 311415 h 605339"/>
                <a:gd name="connsiteX29" fmla="*/ 50605 w 448161"/>
                <a:gd name="connsiteY29" fmla="*/ 417276 h 605339"/>
                <a:gd name="connsiteX30" fmla="*/ 53186 w 448161"/>
                <a:gd name="connsiteY30" fmla="*/ 421326 h 605339"/>
                <a:gd name="connsiteX31" fmla="*/ 54384 w 448161"/>
                <a:gd name="connsiteY31" fmla="*/ 421234 h 605339"/>
                <a:gd name="connsiteX32" fmla="*/ 54753 w 448161"/>
                <a:gd name="connsiteY32" fmla="*/ 319424 h 605339"/>
                <a:gd name="connsiteX33" fmla="*/ 55582 w 448161"/>
                <a:gd name="connsiteY33" fmla="*/ 292084 h 605339"/>
                <a:gd name="connsiteX34" fmla="*/ 84802 w 448161"/>
                <a:gd name="connsiteY34" fmla="*/ 270544 h 605339"/>
                <a:gd name="connsiteX35" fmla="*/ 83512 w 448161"/>
                <a:gd name="connsiteY35" fmla="*/ 320344 h 605339"/>
                <a:gd name="connsiteX36" fmla="*/ 89319 w 448161"/>
                <a:gd name="connsiteY36" fmla="*/ 471679 h 605339"/>
                <a:gd name="connsiteX37" fmla="*/ 120751 w 448161"/>
                <a:gd name="connsiteY37" fmla="*/ 512550 h 605339"/>
                <a:gd name="connsiteX38" fmla="*/ 144072 w 448161"/>
                <a:gd name="connsiteY38" fmla="*/ 542927 h 605339"/>
                <a:gd name="connsiteX39" fmla="*/ 221868 w 448161"/>
                <a:gd name="connsiteY39" fmla="*/ 574870 h 605339"/>
                <a:gd name="connsiteX40" fmla="*/ 226293 w 448161"/>
                <a:gd name="connsiteY40" fmla="*/ 574870 h 605339"/>
                <a:gd name="connsiteX41" fmla="*/ 304090 w 448161"/>
                <a:gd name="connsiteY41" fmla="*/ 542927 h 605339"/>
                <a:gd name="connsiteX42" fmla="*/ 327410 w 448161"/>
                <a:gd name="connsiteY42" fmla="*/ 512550 h 605339"/>
                <a:gd name="connsiteX43" fmla="*/ 358842 w 448161"/>
                <a:gd name="connsiteY43" fmla="*/ 471679 h 605339"/>
                <a:gd name="connsiteX44" fmla="*/ 364649 w 448161"/>
                <a:gd name="connsiteY44" fmla="*/ 320344 h 605339"/>
                <a:gd name="connsiteX45" fmla="*/ 363359 w 448161"/>
                <a:gd name="connsiteY45" fmla="*/ 270544 h 605339"/>
                <a:gd name="connsiteX46" fmla="*/ 224173 w 448161"/>
                <a:gd name="connsiteY46" fmla="*/ 271464 h 605339"/>
                <a:gd name="connsiteX47" fmla="*/ 84802 w 448161"/>
                <a:gd name="connsiteY47" fmla="*/ 270544 h 605339"/>
                <a:gd name="connsiteX48" fmla="*/ 204631 w 448161"/>
                <a:gd name="connsiteY48" fmla="*/ 1 h 605339"/>
                <a:gd name="connsiteX49" fmla="*/ 209701 w 448161"/>
                <a:gd name="connsiteY49" fmla="*/ 5801 h 605339"/>
                <a:gd name="connsiteX50" fmla="*/ 209701 w 448161"/>
                <a:gd name="connsiteY50" fmla="*/ 98682 h 605339"/>
                <a:gd name="connsiteX51" fmla="*/ 220117 w 448161"/>
                <a:gd name="connsiteY51" fmla="*/ 109084 h 605339"/>
                <a:gd name="connsiteX52" fmla="*/ 223988 w 448161"/>
                <a:gd name="connsiteY52" fmla="*/ 109084 h 605339"/>
                <a:gd name="connsiteX53" fmla="*/ 228044 w 448161"/>
                <a:gd name="connsiteY53" fmla="*/ 109084 h 605339"/>
                <a:gd name="connsiteX54" fmla="*/ 238460 w 448161"/>
                <a:gd name="connsiteY54" fmla="*/ 98682 h 605339"/>
                <a:gd name="connsiteX55" fmla="*/ 238460 w 448161"/>
                <a:gd name="connsiteY55" fmla="*/ 5801 h 605339"/>
                <a:gd name="connsiteX56" fmla="*/ 243530 w 448161"/>
                <a:gd name="connsiteY56" fmla="*/ 1 h 605339"/>
                <a:gd name="connsiteX57" fmla="*/ 273026 w 448161"/>
                <a:gd name="connsiteY57" fmla="*/ 1658 h 605339"/>
                <a:gd name="connsiteX58" fmla="*/ 278096 w 448161"/>
                <a:gd name="connsiteY58" fmla="*/ 8010 h 605339"/>
                <a:gd name="connsiteX59" fmla="*/ 278096 w 448161"/>
                <a:gd name="connsiteY59" fmla="*/ 98682 h 605339"/>
                <a:gd name="connsiteX60" fmla="*/ 288512 w 448161"/>
                <a:gd name="connsiteY60" fmla="*/ 109084 h 605339"/>
                <a:gd name="connsiteX61" fmla="*/ 298928 w 448161"/>
                <a:gd name="connsiteY61" fmla="*/ 109084 h 605339"/>
                <a:gd name="connsiteX62" fmla="*/ 309344 w 448161"/>
                <a:gd name="connsiteY62" fmla="*/ 98682 h 605339"/>
                <a:gd name="connsiteX63" fmla="*/ 309344 w 448161"/>
                <a:gd name="connsiteY63" fmla="*/ 17215 h 605339"/>
                <a:gd name="connsiteX64" fmla="*/ 315612 w 448161"/>
                <a:gd name="connsiteY64" fmla="*/ 14546 h 605339"/>
                <a:gd name="connsiteX65" fmla="*/ 387233 w 448161"/>
                <a:gd name="connsiteY65" fmla="*/ 72355 h 605339"/>
                <a:gd name="connsiteX66" fmla="*/ 423550 w 448161"/>
                <a:gd name="connsiteY66" fmla="*/ 131084 h 605339"/>
                <a:gd name="connsiteX67" fmla="*/ 430555 w 448161"/>
                <a:gd name="connsiteY67" fmla="*/ 188249 h 605339"/>
                <a:gd name="connsiteX68" fmla="*/ 445396 w 448161"/>
                <a:gd name="connsiteY68" fmla="*/ 188249 h 605339"/>
                <a:gd name="connsiteX69" fmla="*/ 447331 w 448161"/>
                <a:gd name="connsiteY69" fmla="*/ 189077 h 605339"/>
                <a:gd name="connsiteX70" fmla="*/ 448161 w 448161"/>
                <a:gd name="connsiteY70" fmla="*/ 191010 h 605339"/>
                <a:gd name="connsiteX71" fmla="*/ 448161 w 448161"/>
                <a:gd name="connsiteY71" fmla="*/ 262627 h 605339"/>
                <a:gd name="connsiteX72" fmla="*/ 445857 w 448161"/>
                <a:gd name="connsiteY72" fmla="*/ 265389 h 605339"/>
                <a:gd name="connsiteX73" fmla="*/ 392118 w 448161"/>
                <a:gd name="connsiteY73" fmla="*/ 269531 h 605339"/>
                <a:gd name="connsiteX74" fmla="*/ 392118 w 448161"/>
                <a:gd name="connsiteY74" fmla="*/ 272753 h 605339"/>
                <a:gd name="connsiteX75" fmla="*/ 421522 w 448161"/>
                <a:gd name="connsiteY75" fmla="*/ 278276 h 605339"/>
                <a:gd name="connsiteX76" fmla="*/ 438298 w 448161"/>
                <a:gd name="connsiteY76" fmla="*/ 309574 h 605339"/>
                <a:gd name="connsiteX77" fmla="*/ 418480 w 448161"/>
                <a:gd name="connsiteY77" fmla="*/ 425560 h 605339"/>
                <a:gd name="connsiteX78" fmla="*/ 402442 w 448161"/>
                <a:gd name="connsiteY78" fmla="*/ 439829 h 605339"/>
                <a:gd name="connsiteX79" fmla="*/ 395989 w 448161"/>
                <a:gd name="connsiteY79" fmla="*/ 440657 h 605339"/>
                <a:gd name="connsiteX80" fmla="*/ 392394 w 448161"/>
                <a:gd name="connsiteY80" fmla="*/ 440381 h 605339"/>
                <a:gd name="connsiteX81" fmla="*/ 346030 w 448161"/>
                <a:gd name="connsiteY81" fmla="*/ 561982 h 605339"/>
                <a:gd name="connsiteX82" fmla="*/ 295425 w 448161"/>
                <a:gd name="connsiteY82" fmla="*/ 594201 h 605339"/>
                <a:gd name="connsiteX83" fmla="*/ 230625 w 448161"/>
                <a:gd name="connsiteY83" fmla="*/ 605339 h 605339"/>
                <a:gd name="connsiteX84" fmla="*/ 217536 w 448161"/>
                <a:gd name="connsiteY84" fmla="*/ 605339 h 605339"/>
                <a:gd name="connsiteX85" fmla="*/ 152736 w 448161"/>
                <a:gd name="connsiteY85" fmla="*/ 594201 h 605339"/>
                <a:gd name="connsiteX86" fmla="*/ 102131 w 448161"/>
                <a:gd name="connsiteY86" fmla="*/ 561982 h 605339"/>
                <a:gd name="connsiteX87" fmla="*/ 55767 w 448161"/>
                <a:gd name="connsiteY87" fmla="*/ 440381 h 605339"/>
                <a:gd name="connsiteX88" fmla="*/ 52172 w 448161"/>
                <a:gd name="connsiteY88" fmla="*/ 440657 h 605339"/>
                <a:gd name="connsiteX89" fmla="*/ 45719 w 448161"/>
                <a:gd name="connsiteY89" fmla="*/ 439829 h 605339"/>
                <a:gd name="connsiteX90" fmla="*/ 29681 w 448161"/>
                <a:gd name="connsiteY90" fmla="*/ 425560 h 605339"/>
                <a:gd name="connsiteX91" fmla="*/ 9863 w 448161"/>
                <a:gd name="connsiteY91" fmla="*/ 309574 h 605339"/>
                <a:gd name="connsiteX92" fmla="*/ 26639 w 448161"/>
                <a:gd name="connsiteY92" fmla="*/ 278276 h 605339"/>
                <a:gd name="connsiteX93" fmla="*/ 56043 w 448161"/>
                <a:gd name="connsiteY93" fmla="*/ 272753 h 605339"/>
                <a:gd name="connsiteX94" fmla="*/ 56043 w 448161"/>
                <a:gd name="connsiteY94" fmla="*/ 269531 h 605339"/>
                <a:gd name="connsiteX95" fmla="*/ 2304 w 448161"/>
                <a:gd name="connsiteY95" fmla="*/ 265389 h 605339"/>
                <a:gd name="connsiteX96" fmla="*/ 0 w 448161"/>
                <a:gd name="connsiteY96" fmla="*/ 262627 h 605339"/>
                <a:gd name="connsiteX97" fmla="*/ 0 w 448161"/>
                <a:gd name="connsiteY97" fmla="*/ 191010 h 605339"/>
                <a:gd name="connsiteX98" fmla="*/ 830 w 448161"/>
                <a:gd name="connsiteY98" fmla="*/ 189077 h 605339"/>
                <a:gd name="connsiteX99" fmla="*/ 2765 w 448161"/>
                <a:gd name="connsiteY99" fmla="*/ 188249 h 605339"/>
                <a:gd name="connsiteX100" fmla="*/ 17514 w 448161"/>
                <a:gd name="connsiteY100" fmla="*/ 188249 h 605339"/>
                <a:gd name="connsiteX101" fmla="*/ 24611 w 448161"/>
                <a:gd name="connsiteY101" fmla="*/ 131084 h 605339"/>
                <a:gd name="connsiteX102" fmla="*/ 60836 w 448161"/>
                <a:gd name="connsiteY102" fmla="*/ 72355 h 605339"/>
                <a:gd name="connsiteX103" fmla="*/ 132549 w 448161"/>
                <a:gd name="connsiteY103" fmla="*/ 14546 h 605339"/>
                <a:gd name="connsiteX104" fmla="*/ 138817 w 448161"/>
                <a:gd name="connsiteY104" fmla="*/ 17215 h 605339"/>
                <a:gd name="connsiteX105" fmla="*/ 138817 w 448161"/>
                <a:gd name="connsiteY105" fmla="*/ 98682 h 605339"/>
                <a:gd name="connsiteX106" fmla="*/ 149233 w 448161"/>
                <a:gd name="connsiteY106" fmla="*/ 109084 h 605339"/>
                <a:gd name="connsiteX107" fmla="*/ 159649 w 448161"/>
                <a:gd name="connsiteY107" fmla="*/ 109084 h 605339"/>
                <a:gd name="connsiteX108" fmla="*/ 170065 w 448161"/>
                <a:gd name="connsiteY108" fmla="*/ 98682 h 605339"/>
                <a:gd name="connsiteX109" fmla="*/ 170065 w 448161"/>
                <a:gd name="connsiteY109" fmla="*/ 8102 h 605339"/>
                <a:gd name="connsiteX110" fmla="*/ 175135 w 448161"/>
                <a:gd name="connsiteY110" fmla="*/ 1658 h 605339"/>
                <a:gd name="connsiteX111" fmla="*/ 204631 w 448161"/>
                <a:gd name="connsiteY111" fmla="*/ 1 h 605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448161" h="605339">
                  <a:moveTo>
                    <a:pt x="176155" y="467936"/>
                  </a:moveTo>
                  <a:cubicBezTo>
                    <a:pt x="193571" y="473079"/>
                    <a:pt x="209973" y="475835"/>
                    <a:pt x="225269" y="476294"/>
                  </a:cubicBezTo>
                  <a:cubicBezTo>
                    <a:pt x="240565" y="475835"/>
                    <a:pt x="257059" y="473079"/>
                    <a:pt x="274475" y="467936"/>
                  </a:cubicBezTo>
                  <a:cubicBezTo>
                    <a:pt x="279451" y="466466"/>
                    <a:pt x="284795" y="469313"/>
                    <a:pt x="286362" y="474365"/>
                  </a:cubicBezTo>
                  <a:cubicBezTo>
                    <a:pt x="287836" y="479417"/>
                    <a:pt x="284979" y="484744"/>
                    <a:pt x="279911" y="486213"/>
                  </a:cubicBezTo>
                  <a:cubicBezTo>
                    <a:pt x="260745" y="491908"/>
                    <a:pt x="242408" y="494939"/>
                    <a:pt x="225361" y="495398"/>
                  </a:cubicBezTo>
                  <a:cubicBezTo>
                    <a:pt x="225361" y="495398"/>
                    <a:pt x="225269" y="495398"/>
                    <a:pt x="225269" y="495398"/>
                  </a:cubicBezTo>
                  <a:cubicBezTo>
                    <a:pt x="208130" y="494939"/>
                    <a:pt x="189885" y="491908"/>
                    <a:pt x="170719" y="486213"/>
                  </a:cubicBezTo>
                  <a:cubicBezTo>
                    <a:pt x="165651" y="484744"/>
                    <a:pt x="162794" y="479417"/>
                    <a:pt x="164268" y="474365"/>
                  </a:cubicBezTo>
                  <a:cubicBezTo>
                    <a:pt x="165743" y="469313"/>
                    <a:pt x="171087" y="466466"/>
                    <a:pt x="176155" y="467936"/>
                  </a:cubicBezTo>
                  <a:close/>
                  <a:moveTo>
                    <a:pt x="288029" y="307583"/>
                  </a:moveTo>
                  <a:cubicBezTo>
                    <a:pt x="317171" y="308226"/>
                    <a:pt x="362636" y="319809"/>
                    <a:pt x="340780" y="337643"/>
                  </a:cubicBezTo>
                  <a:cubicBezTo>
                    <a:pt x="328237" y="347938"/>
                    <a:pt x="269861" y="350880"/>
                    <a:pt x="262760" y="344261"/>
                  </a:cubicBezTo>
                  <a:cubicBezTo>
                    <a:pt x="255659" y="337643"/>
                    <a:pt x="258887" y="306847"/>
                    <a:pt x="288029" y="307583"/>
                  </a:cubicBezTo>
                  <a:close/>
                  <a:moveTo>
                    <a:pt x="162568" y="307583"/>
                  </a:moveTo>
                  <a:cubicBezTo>
                    <a:pt x="191697" y="306847"/>
                    <a:pt x="194831" y="337643"/>
                    <a:pt x="187733" y="344261"/>
                  </a:cubicBezTo>
                  <a:cubicBezTo>
                    <a:pt x="180635" y="350880"/>
                    <a:pt x="122378" y="347938"/>
                    <a:pt x="109749" y="337643"/>
                  </a:cubicBezTo>
                  <a:cubicBezTo>
                    <a:pt x="87995" y="319809"/>
                    <a:pt x="133439" y="308318"/>
                    <a:pt x="162568" y="307583"/>
                  </a:cubicBezTo>
                  <a:close/>
                  <a:moveTo>
                    <a:pt x="392579" y="292084"/>
                  </a:moveTo>
                  <a:cubicBezTo>
                    <a:pt x="392763" y="301013"/>
                    <a:pt x="393040" y="310126"/>
                    <a:pt x="393408" y="319424"/>
                  </a:cubicBezTo>
                  <a:cubicBezTo>
                    <a:pt x="394422" y="353667"/>
                    <a:pt x="395528" y="388371"/>
                    <a:pt x="393777" y="421234"/>
                  </a:cubicBezTo>
                  <a:cubicBezTo>
                    <a:pt x="394422" y="421418"/>
                    <a:pt x="394699" y="421418"/>
                    <a:pt x="394975" y="421326"/>
                  </a:cubicBezTo>
                  <a:cubicBezTo>
                    <a:pt x="395528" y="421234"/>
                    <a:pt x="397095" y="420774"/>
                    <a:pt x="398755" y="417276"/>
                  </a:cubicBezTo>
                  <a:cubicBezTo>
                    <a:pt x="407050" y="400062"/>
                    <a:pt x="420508" y="348512"/>
                    <a:pt x="416821" y="311415"/>
                  </a:cubicBezTo>
                  <a:cubicBezTo>
                    <a:pt x="415991" y="303038"/>
                    <a:pt x="413226" y="297331"/>
                    <a:pt x="408710" y="294293"/>
                  </a:cubicBezTo>
                  <a:cubicBezTo>
                    <a:pt x="403179" y="290703"/>
                    <a:pt x="397556" y="291164"/>
                    <a:pt x="392579" y="292084"/>
                  </a:cubicBezTo>
                  <a:close/>
                  <a:moveTo>
                    <a:pt x="55582" y="292084"/>
                  </a:moveTo>
                  <a:cubicBezTo>
                    <a:pt x="50605" y="291164"/>
                    <a:pt x="46273" y="290703"/>
                    <a:pt x="40742" y="294293"/>
                  </a:cubicBezTo>
                  <a:cubicBezTo>
                    <a:pt x="36133" y="297331"/>
                    <a:pt x="33460" y="303038"/>
                    <a:pt x="32630" y="311415"/>
                  </a:cubicBezTo>
                  <a:cubicBezTo>
                    <a:pt x="28851" y="348512"/>
                    <a:pt x="42309" y="400062"/>
                    <a:pt x="50605" y="417276"/>
                  </a:cubicBezTo>
                  <a:cubicBezTo>
                    <a:pt x="52264" y="420774"/>
                    <a:pt x="52633" y="421234"/>
                    <a:pt x="53186" y="421326"/>
                  </a:cubicBezTo>
                  <a:cubicBezTo>
                    <a:pt x="53462" y="421418"/>
                    <a:pt x="53923" y="421418"/>
                    <a:pt x="54384" y="421234"/>
                  </a:cubicBezTo>
                  <a:cubicBezTo>
                    <a:pt x="52540" y="388371"/>
                    <a:pt x="53739" y="353759"/>
                    <a:pt x="54753" y="319424"/>
                  </a:cubicBezTo>
                  <a:cubicBezTo>
                    <a:pt x="55121" y="310126"/>
                    <a:pt x="55398" y="301013"/>
                    <a:pt x="55582" y="292084"/>
                  </a:cubicBezTo>
                  <a:close/>
                  <a:moveTo>
                    <a:pt x="84802" y="270544"/>
                  </a:moveTo>
                  <a:cubicBezTo>
                    <a:pt x="84618" y="287021"/>
                    <a:pt x="84065" y="303867"/>
                    <a:pt x="83512" y="320344"/>
                  </a:cubicBezTo>
                  <a:cubicBezTo>
                    <a:pt x="81853" y="373275"/>
                    <a:pt x="80101" y="427217"/>
                    <a:pt x="89319" y="471679"/>
                  </a:cubicBezTo>
                  <a:cubicBezTo>
                    <a:pt x="91347" y="481436"/>
                    <a:pt x="109505" y="500491"/>
                    <a:pt x="120751" y="512550"/>
                  </a:cubicBezTo>
                  <a:cubicBezTo>
                    <a:pt x="130798" y="523412"/>
                    <a:pt x="139555" y="532710"/>
                    <a:pt x="144072" y="542927"/>
                  </a:cubicBezTo>
                  <a:cubicBezTo>
                    <a:pt x="153566" y="564468"/>
                    <a:pt x="179006" y="574870"/>
                    <a:pt x="221868" y="574870"/>
                  </a:cubicBezTo>
                  <a:cubicBezTo>
                    <a:pt x="221868" y="574870"/>
                    <a:pt x="226293" y="574870"/>
                    <a:pt x="226293" y="574870"/>
                  </a:cubicBezTo>
                  <a:cubicBezTo>
                    <a:pt x="269155" y="574870"/>
                    <a:pt x="294595" y="564468"/>
                    <a:pt x="304090" y="542927"/>
                  </a:cubicBezTo>
                  <a:cubicBezTo>
                    <a:pt x="308606" y="532710"/>
                    <a:pt x="317363" y="523412"/>
                    <a:pt x="327410" y="512550"/>
                  </a:cubicBezTo>
                  <a:cubicBezTo>
                    <a:pt x="338656" y="500491"/>
                    <a:pt x="353865" y="486407"/>
                    <a:pt x="358842" y="471679"/>
                  </a:cubicBezTo>
                  <a:cubicBezTo>
                    <a:pt x="368060" y="427217"/>
                    <a:pt x="366308" y="373275"/>
                    <a:pt x="364649" y="320344"/>
                  </a:cubicBezTo>
                  <a:cubicBezTo>
                    <a:pt x="364096" y="303867"/>
                    <a:pt x="363543" y="286929"/>
                    <a:pt x="363359" y="270544"/>
                  </a:cubicBezTo>
                  <a:cubicBezTo>
                    <a:pt x="343172" y="271096"/>
                    <a:pt x="224173" y="271464"/>
                    <a:pt x="224173" y="271464"/>
                  </a:cubicBezTo>
                  <a:cubicBezTo>
                    <a:pt x="196612" y="271464"/>
                    <a:pt x="104989" y="271096"/>
                    <a:pt x="84802" y="270544"/>
                  </a:cubicBezTo>
                  <a:close/>
                  <a:moveTo>
                    <a:pt x="204631" y="1"/>
                  </a:moveTo>
                  <a:cubicBezTo>
                    <a:pt x="205922" y="1"/>
                    <a:pt x="209701" y="-91"/>
                    <a:pt x="209701" y="5801"/>
                  </a:cubicBezTo>
                  <a:lnTo>
                    <a:pt x="209701" y="98682"/>
                  </a:lnTo>
                  <a:cubicBezTo>
                    <a:pt x="209701" y="104389"/>
                    <a:pt x="214310" y="109084"/>
                    <a:pt x="220117" y="109084"/>
                  </a:cubicBezTo>
                  <a:lnTo>
                    <a:pt x="223988" y="109084"/>
                  </a:lnTo>
                  <a:lnTo>
                    <a:pt x="228044" y="109084"/>
                  </a:lnTo>
                  <a:cubicBezTo>
                    <a:pt x="233851" y="109084"/>
                    <a:pt x="238460" y="104389"/>
                    <a:pt x="238460" y="98682"/>
                  </a:cubicBezTo>
                  <a:lnTo>
                    <a:pt x="238460" y="5801"/>
                  </a:lnTo>
                  <a:cubicBezTo>
                    <a:pt x="238460" y="-183"/>
                    <a:pt x="242239" y="1"/>
                    <a:pt x="243530" y="1"/>
                  </a:cubicBezTo>
                  <a:cubicBezTo>
                    <a:pt x="253853" y="1"/>
                    <a:pt x="263255" y="554"/>
                    <a:pt x="273026" y="1658"/>
                  </a:cubicBezTo>
                  <a:cubicBezTo>
                    <a:pt x="274685" y="1842"/>
                    <a:pt x="278096" y="1382"/>
                    <a:pt x="278096" y="8010"/>
                  </a:cubicBezTo>
                  <a:lnTo>
                    <a:pt x="278096" y="98682"/>
                  </a:lnTo>
                  <a:cubicBezTo>
                    <a:pt x="278096" y="104389"/>
                    <a:pt x="282705" y="109084"/>
                    <a:pt x="288512" y="109084"/>
                  </a:cubicBezTo>
                  <a:lnTo>
                    <a:pt x="298928" y="109084"/>
                  </a:lnTo>
                  <a:cubicBezTo>
                    <a:pt x="304643" y="109084"/>
                    <a:pt x="309344" y="104389"/>
                    <a:pt x="309344" y="98682"/>
                  </a:cubicBezTo>
                  <a:lnTo>
                    <a:pt x="309344" y="17215"/>
                  </a:lnTo>
                  <a:cubicBezTo>
                    <a:pt x="309344" y="10587"/>
                    <a:pt x="313584" y="13533"/>
                    <a:pt x="315612" y="14546"/>
                  </a:cubicBezTo>
                  <a:cubicBezTo>
                    <a:pt x="348887" y="31391"/>
                    <a:pt x="368521" y="51459"/>
                    <a:pt x="387233" y="72355"/>
                  </a:cubicBezTo>
                  <a:cubicBezTo>
                    <a:pt x="404009" y="90857"/>
                    <a:pt x="416176" y="110648"/>
                    <a:pt x="423550" y="131084"/>
                  </a:cubicBezTo>
                  <a:cubicBezTo>
                    <a:pt x="433597" y="158976"/>
                    <a:pt x="431846" y="180240"/>
                    <a:pt x="430555" y="188249"/>
                  </a:cubicBezTo>
                  <a:lnTo>
                    <a:pt x="445396" y="188249"/>
                  </a:lnTo>
                  <a:cubicBezTo>
                    <a:pt x="446133" y="188249"/>
                    <a:pt x="446871" y="188525"/>
                    <a:pt x="447331" y="189077"/>
                  </a:cubicBezTo>
                  <a:cubicBezTo>
                    <a:pt x="447885" y="189630"/>
                    <a:pt x="448161" y="190274"/>
                    <a:pt x="448161" y="191010"/>
                  </a:cubicBezTo>
                  <a:lnTo>
                    <a:pt x="448161" y="262627"/>
                  </a:lnTo>
                  <a:cubicBezTo>
                    <a:pt x="448161" y="264008"/>
                    <a:pt x="447147" y="265113"/>
                    <a:pt x="445857" y="265389"/>
                  </a:cubicBezTo>
                  <a:cubicBezTo>
                    <a:pt x="444935" y="265481"/>
                    <a:pt x="430187" y="267782"/>
                    <a:pt x="392118" y="269531"/>
                  </a:cubicBezTo>
                  <a:cubicBezTo>
                    <a:pt x="392118" y="270544"/>
                    <a:pt x="392118" y="271648"/>
                    <a:pt x="392118" y="272753"/>
                  </a:cubicBezTo>
                  <a:cubicBezTo>
                    <a:pt x="399953" y="271648"/>
                    <a:pt x="411567" y="271741"/>
                    <a:pt x="421522" y="278276"/>
                  </a:cubicBezTo>
                  <a:cubicBezTo>
                    <a:pt x="431201" y="284536"/>
                    <a:pt x="436823" y="295122"/>
                    <a:pt x="438298" y="309574"/>
                  </a:cubicBezTo>
                  <a:cubicBezTo>
                    <a:pt x="442446" y="350630"/>
                    <a:pt x="427882" y="406045"/>
                    <a:pt x="418480" y="425560"/>
                  </a:cubicBezTo>
                  <a:cubicBezTo>
                    <a:pt x="413964" y="434950"/>
                    <a:pt x="407235" y="438540"/>
                    <a:pt x="402442" y="439829"/>
                  </a:cubicBezTo>
                  <a:cubicBezTo>
                    <a:pt x="400229" y="440381"/>
                    <a:pt x="398017" y="440657"/>
                    <a:pt x="395989" y="440657"/>
                  </a:cubicBezTo>
                  <a:cubicBezTo>
                    <a:pt x="394699" y="440657"/>
                    <a:pt x="393593" y="440565"/>
                    <a:pt x="392394" y="440381"/>
                  </a:cubicBezTo>
                  <a:cubicBezTo>
                    <a:pt x="387878" y="488432"/>
                    <a:pt x="375710" y="531421"/>
                    <a:pt x="346030" y="561982"/>
                  </a:cubicBezTo>
                  <a:cubicBezTo>
                    <a:pt x="332295" y="576158"/>
                    <a:pt x="315243" y="587021"/>
                    <a:pt x="295425" y="594201"/>
                  </a:cubicBezTo>
                  <a:cubicBezTo>
                    <a:pt x="276713" y="600921"/>
                    <a:pt x="254960" y="604695"/>
                    <a:pt x="230625" y="605339"/>
                  </a:cubicBezTo>
                  <a:lnTo>
                    <a:pt x="217536" y="605339"/>
                  </a:lnTo>
                  <a:cubicBezTo>
                    <a:pt x="193201" y="604695"/>
                    <a:pt x="171448" y="600921"/>
                    <a:pt x="152736" y="594201"/>
                  </a:cubicBezTo>
                  <a:cubicBezTo>
                    <a:pt x="132918" y="587021"/>
                    <a:pt x="115866" y="576158"/>
                    <a:pt x="102131" y="561982"/>
                  </a:cubicBezTo>
                  <a:cubicBezTo>
                    <a:pt x="72451" y="531421"/>
                    <a:pt x="60283" y="488432"/>
                    <a:pt x="55767" y="440381"/>
                  </a:cubicBezTo>
                  <a:cubicBezTo>
                    <a:pt x="54568" y="440565"/>
                    <a:pt x="53462" y="440657"/>
                    <a:pt x="52172" y="440657"/>
                  </a:cubicBezTo>
                  <a:cubicBezTo>
                    <a:pt x="50144" y="440657"/>
                    <a:pt x="47932" y="440381"/>
                    <a:pt x="45719" y="439829"/>
                  </a:cubicBezTo>
                  <a:cubicBezTo>
                    <a:pt x="40926" y="438540"/>
                    <a:pt x="34105" y="434950"/>
                    <a:pt x="29681" y="425560"/>
                  </a:cubicBezTo>
                  <a:cubicBezTo>
                    <a:pt x="20279" y="406045"/>
                    <a:pt x="5715" y="350630"/>
                    <a:pt x="9863" y="309574"/>
                  </a:cubicBezTo>
                  <a:cubicBezTo>
                    <a:pt x="11338" y="295122"/>
                    <a:pt x="16960" y="284536"/>
                    <a:pt x="26639" y="278276"/>
                  </a:cubicBezTo>
                  <a:cubicBezTo>
                    <a:pt x="36594" y="271741"/>
                    <a:pt x="48208" y="271648"/>
                    <a:pt x="56043" y="272753"/>
                  </a:cubicBezTo>
                  <a:cubicBezTo>
                    <a:pt x="56043" y="271648"/>
                    <a:pt x="56043" y="270544"/>
                    <a:pt x="56043" y="269531"/>
                  </a:cubicBezTo>
                  <a:cubicBezTo>
                    <a:pt x="17974" y="267782"/>
                    <a:pt x="3226" y="265481"/>
                    <a:pt x="2304" y="265389"/>
                  </a:cubicBezTo>
                  <a:cubicBezTo>
                    <a:pt x="1014" y="265113"/>
                    <a:pt x="0" y="264008"/>
                    <a:pt x="0" y="262627"/>
                  </a:cubicBezTo>
                  <a:lnTo>
                    <a:pt x="0" y="191010"/>
                  </a:lnTo>
                  <a:cubicBezTo>
                    <a:pt x="0" y="190274"/>
                    <a:pt x="277" y="189630"/>
                    <a:pt x="830" y="189077"/>
                  </a:cubicBezTo>
                  <a:cubicBezTo>
                    <a:pt x="1290" y="188525"/>
                    <a:pt x="2028" y="188249"/>
                    <a:pt x="2765" y="188249"/>
                  </a:cubicBezTo>
                  <a:lnTo>
                    <a:pt x="17514" y="188249"/>
                  </a:lnTo>
                  <a:cubicBezTo>
                    <a:pt x="16315" y="180240"/>
                    <a:pt x="14564" y="158976"/>
                    <a:pt x="24611" y="131084"/>
                  </a:cubicBezTo>
                  <a:cubicBezTo>
                    <a:pt x="31985" y="110648"/>
                    <a:pt x="44152" y="90857"/>
                    <a:pt x="60836" y="72355"/>
                  </a:cubicBezTo>
                  <a:cubicBezTo>
                    <a:pt x="79640" y="51551"/>
                    <a:pt x="99274" y="31391"/>
                    <a:pt x="132549" y="14546"/>
                  </a:cubicBezTo>
                  <a:cubicBezTo>
                    <a:pt x="134577" y="13533"/>
                    <a:pt x="138817" y="10587"/>
                    <a:pt x="138817" y="17215"/>
                  </a:cubicBezTo>
                  <a:lnTo>
                    <a:pt x="138817" y="98682"/>
                  </a:lnTo>
                  <a:cubicBezTo>
                    <a:pt x="138817" y="104389"/>
                    <a:pt x="143518" y="109084"/>
                    <a:pt x="149233" y="109084"/>
                  </a:cubicBezTo>
                  <a:lnTo>
                    <a:pt x="159649" y="109084"/>
                  </a:lnTo>
                  <a:cubicBezTo>
                    <a:pt x="165456" y="109084"/>
                    <a:pt x="170065" y="104389"/>
                    <a:pt x="170065" y="98682"/>
                  </a:cubicBezTo>
                  <a:lnTo>
                    <a:pt x="170065" y="8102"/>
                  </a:lnTo>
                  <a:cubicBezTo>
                    <a:pt x="170065" y="1382"/>
                    <a:pt x="173384" y="1842"/>
                    <a:pt x="175135" y="1658"/>
                  </a:cubicBezTo>
                  <a:cubicBezTo>
                    <a:pt x="184906" y="554"/>
                    <a:pt x="194308" y="93"/>
                    <a:pt x="204631" y="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head-protection_65229">
              <a:extLst>
                <a:ext uri="{FF2B5EF4-FFF2-40B4-BE49-F238E27FC236}">
                  <a16:creationId xmlns:a16="http://schemas.microsoft.com/office/drawing/2014/main" id="{656037DC-EF2B-7AF0-544E-4A83A2D887D3}"/>
                </a:ext>
              </a:extLst>
            </p:cNvPr>
            <p:cNvSpPr>
              <a:spLocks noChangeAspect="1"/>
            </p:cNvSpPr>
            <p:nvPr/>
          </p:nvSpPr>
          <p:spPr>
            <a:xfrm>
              <a:off x="4624638" y="3880181"/>
              <a:ext cx="228087" cy="308081"/>
            </a:xfrm>
            <a:custGeom>
              <a:avLst/>
              <a:gdLst>
                <a:gd name="connsiteX0" fmla="*/ 176155 w 448161"/>
                <a:gd name="connsiteY0" fmla="*/ 467936 h 605339"/>
                <a:gd name="connsiteX1" fmla="*/ 225269 w 448161"/>
                <a:gd name="connsiteY1" fmla="*/ 476294 h 605339"/>
                <a:gd name="connsiteX2" fmla="*/ 274475 w 448161"/>
                <a:gd name="connsiteY2" fmla="*/ 467936 h 605339"/>
                <a:gd name="connsiteX3" fmla="*/ 286362 w 448161"/>
                <a:gd name="connsiteY3" fmla="*/ 474365 h 605339"/>
                <a:gd name="connsiteX4" fmla="*/ 279911 w 448161"/>
                <a:gd name="connsiteY4" fmla="*/ 486213 h 605339"/>
                <a:gd name="connsiteX5" fmla="*/ 225361 w 448161"/>
                <a:gd name="connsiteY5" fmla="*/ 495398 h 605339"/>
                <a:gd name="connsiteX6" fmla="*/ 225269 w 448161"/>
                <a:gd name="connsiteY6" fmla="*/ 495398 h 605339"/>
                <a:gd name="connsiteX7" fmla="*/ 170719 w 448161"/>
                <a:gd name="connsiteY7" fmla="*/ 486213 h 605339"/>
                <a:gd name="connsiteX8" fmla="*/ 164268 w 448161"/>
                <a:gd name="connsiteY8" fmla="*/ 474365 h 605339"/>
                <a:gd name="connsiteX9" fmla="*/ 176155 w 448161"/>
                <a:gd name="connsiteY9" fmla="*/ 467936 h 605339"/>
                <a:gd name="connsiteX10" fmla="*/ 288029 w 448161"/>
                <a:gd name="connsiteY10" fmla="*/ 307583 h 605339"/>
                <a:gd name="connsiteX11" fmla="*/ 340780 w 448161"/>
                <a:gd name="connsiteY11" fmla="*/ 337643 h 605339"/>
                <a:gd name="connsiteX12" fmla="*/ 262760 w 448161"/>
                <a:gd name="connsiteY12" fmla="*/ 344261 h 605339"/>
                <a:gd name="connsiteX13" fmla="*/ 288029 w 448161"/>
                <a:gd name="connsiteY13" fmla="*/ 307583 h 605339"/>
                <a:gd name="connsiteX14" fmla="*/ 162568 w 448161"/>
                <a:gd name="connsiteY14" fmla="*/ 307583 h 605339"/>
                <a:gd name="connsiteX15" fmla="*/ 187733 w 448161"/>
                <a:gd name="connsiteY15" fmla="*/ 344261 h 605339"/>
                <a:gd name="connsiteX16" fmla="*/ 109749 w 448161"/>
                <a:gd name="connsiteY16" fmla="*/ 337643 h 605339"/>
                <a:gd name="connsiteX17" fmla="*/ 162568 w 448161"/>
                <a:gd name="connsiteY17" fmla="*/ 307583 h 605339"/>
                <a:gd name="connsiteX18" fmla="*/ 392579 w 448161"/>
                <a:gd name="connsiteY18" fmla="*/ 292084 h 605339"/>
                <a:gd name="connsiteX19" fmla="*/ 393408 w 448161"/>
                <a:gd name="connsiteY19" fmla="*/ 319424 h 605339"/>
                <a:gd name="connsiteX20" fmla="*/ 393777 w 448161"/>
                <a:gd name="connsiteY20" fmla="*/ 421234 h 605339"/>
                <a:gd name="connsiteX21" fmla="*/ 394975 w 448161"/>
                <a:gd name="connsiteY21" fmla="*/ 421326 h 605339"/>
                <a:gd name="connsiteX22" fmla="*/ 398755 w 448161"/>
                <a:gd name="connsiteY22" fmla="*/ 417276 h 605339"/>
                <a:gd name="connsiteX23" fmla="*/ 416821 w 448161"/>
                <a:gd name="connsiteY23" fmla="*/ 311415 h 605339"/>
                <a:gd name="connsiteX24" fmla="*/ 408710 w 448161"/>
                <a:gd name="connsiteY24" fmla="*/ 294293 h 605339"/>
                <a:gd name="connsiteX25" fmla="*/ 392579 w 448161"/>
                <a:gd name="connsiteY25" fmla="*/ 292084 h 605339"/>
                <a:gd name="connsiteX26" fmla="*/ 55582 w 448161"/>
                <a:gd name="connsiteY26" fmla="*/ 292084 h 605339"/>
                <a:gd name="connsiteX27" fmla="*/ 40742 w 448161"/>
                <a:gd name="connsiteY27" fmla="*/ 294293 h 605339"/>
                <a:gd name="connsiteX28" fmla="*/ 32630 w 448161"/>
                <a:gd name="connsiteY28" fmla="*/ 311415 h 605339"/>
                <a:gd name="connsiteX29" fmla="*/ 50605 w 448161"/>
                <a:gd name="connsiteY29" fmla="*/ 417276 h 605339"/>
                <a:gd name="connsiteX30" fmla="*/ 53186 w 448161"/>
                <a:gd name="connsiteY30" fmla="*/ 421326 h 605339"/>
                <a:gd name="connsiteX31" fmla="*/ 54384 w 448161"/>
                <a:gd name="connsiteY31" fmla="*/ 421234 h 605339"/>
                <a:gd name="connsiteX32" fmla="*/ 54753 w 448161"/>
                <a:gd name="connsiteY32" fmla="*/ 319424 h 605339"/>
                <a:gd name="connsiteX33" fmla="*/ 55582 w 448161"/>
                <a:gd name="connsiteY33" fmla="*/ 292084 h 605339"/>
                <a:gd name="connsiteX34" fmla="*/ 84802 w 448161"/>
                <a:gd name="connsiteY34" fmla="*/ 270544 h 605339"/>
                <a:gd name="connsiteX35" fmla="*/ 83512 w 448161"/>
                <a:gd name="connsiteY35" fmla="*/ 320344 h 605339"/>
                <a:gd name="connsiteX36" fmla="*/ 89319 w 448161"/>
                <a:gd name="connsiteY36" fmla="*/ 471679 h 605339"/>
                <a:gd name="connsiteX37" fmla="*/ 120751 w 448161"/>
                <a:gd name="connsiteY37" fmla="*/ 512550 h 605339"/>
                <a:gd name="connsiteX38" fmla="*/ 144072 w 448161"/>
                <a:gd name="connsiteY38" fmla="*/ 542927 h 605339"/>
                <a:gd name="connsiteX39" fmla="*/ 221868 w 448161"/>
                <a:gd name="connsiteY39" fmla="*/ 574870 h 605339"/>
                <a:gd name="connsiteX40" fmla="*/ 226293 w 448161"/>
                <a:gd name="connsiteY40" fmla="*/ 574870 h 605339"/>
                <a:gd name="connsiteX41" fmla="*/ 304090 w 448161"/>
                <a:gd name="connsiteY41" fmla="*/ 542927 h 605339"/>
                <a:gd name="connsiteX42" fmla="*/ 327410 w 448161"/>
                <a:gd name="connsiteY42" fmla="*/ 512550 h 605339"/>
                <a:gd name="connsiteX43" fmla="*/ 358842 w 448161"/>
                <a:gd name="connsiteY43" fmla="*/ 471679 h 605339"/>
                <a:gd name="connsiteX44" fmla="*/ 364649 w 448161"/>
                <a:gd name="connsiteY44" fmla="*/ 320344 h 605339"/>
                <a:gd name="connsiteX45" fmla="*/ 363359 w 448161"/>
                <a:gd name="connsiteY45" fmla="*/ 270544 h 605339"/>
                <a:gd name="connsiteX46" fmla="*/ 224173 w 448161"/>
                <a:gd name="connsiteY46" fmla="*/ 271464 h 605339"/>
                <a:gd name="connsiteX47" fmla="*/ 84802 w 448161"/>
                <a:gd name="connsiteY47" fmla="*/ 270544 h 605339"/>
                <a:gd name="connsiteX48" fmla="*/ 204631 w 448161"/>
                <a:gd name="connsiteY48" fmla="*/ 1 h 605339"/>
                <a:gd name="connsiteX49" fmla="*/ 209701 w 448161"/>
                <a:gd name="connsiteY49" fmla="*/ 5801 h 605339"/>
                <a:gd name="connsiteX50" fmla="*/ 209701 w 448161"/>
                <a:gd name="connsiteY50" fmla="*/ 98682 h 605339"/>
                <a:gd name="connsiteX51" fmla="*/ 220117 w 448161"/>
                <a:gd name="connsiteY51" fmla="*/ 109084 h 605339"/>
                <a:gd name="connsiteX52" fmla="*/ 223988 w 448161"/>
                <a:gd name="connsiteY52" fmla="*/ 109084 h 605339"/>
                <a:gd name="connsiteX53" fmla="*/ 228044 w 448161"/>
                <a:gd name="connsiteY53" fmla="*/ 109084 h 605339"/>
                <a:gd name="connsiteX54" fmla="*/ 238460 w 448161"/>
                <a:gd name="connsiteY54" fmla="*/ 98682 h 605339"/>
                <a:gd name="connsiteX55" fmla="*/ 238460 w 448161"/>
                <a:gd name="connsiteY55" fmla="*/ 5801 h 605339"/>
                <a:gd name="connsiteX56" fmla="*/ 243530 w 448161"/>
                <a:gd name="connsiteY56" fmla="*/ 1 h 605339"/>
                <a:gd name="connsiteX57" fmla="*/ 273026 w 448161"/>
                <a:gd name="connsiteY57" fmla="*/ 1658 h 605339"/>
                <a:gd name="connsiteX58" fmla="*/ 278096 w 448161"/>
                <a:gd name="connsiteY58" fmla="*/ 8010 h 605339"/>
                <a:gd name="connsiteX59" fmla="*/ 278096 w 448161"/>
                <a:gd name="connsiteY59" fmla="*/ 98682 h 605339"/>
                <a:gd name="connsiteX60" fmla="*/ 288512 w 448161"/>
                <a:gd name="connsiteY60" fmla="*/ 109084 h 605339"/>
                <a:gd name="connsiteX61" fmla="*/ 298928 w 448161"/>
                <a:gd name="connsiteY61" fmla="*/ 109084 h 605339"/>
                <a:gd name="connsiteX62" fmla="*/ 309344 w 448161"/>
                <a:gd name="connsiteY62" fmla="*/ 98682 h 605339"/>
                <a:gd name="connsiteX63" fmla="*/ 309344 w 448161"/>
                <a:gd name="connsiteY63" fmla="*/ 17215 h 605339"/>
                <a:gd name="connsiteX64" fmla="*/ 315612 w 448161"/>
                <a:gd name="connsiteY64" fmla="*/ 14546 h 605339"/>
                <a:gd name="connsiteX65" fmla="*/ 387233 w 448161"/>
                <a:gd name="connsiteY65" fmla="*/ 72355 h 605339"/>
                <a:gd name="connsiteX66" fmla="*/ 423550 w 448161"/>
                <a:gd name="connsiteY66" fmla="*/ 131084 h 605339"/>
                <a:gd name="connsiteX67" fmla="*/ 430555 w 448161"/>
                <a:gd name="connsiteY67" fmla="*/ 188249 h 605339"/>
                <a:gd name="connsiteX68" fmla="*/ 445396 w 448161"/>
                <a:gd name="connsiteY68" fmla="*/ 188249 h 605339"/>
                <a:gd name="connsiteX69" fmla="*/ 447331 w 448161"/>
                <a:gd name="connsiteY69" fmla="*/ 189077 h 605339"/>
                <a:gd name="connsiteX70" fmla="*/ 448161 w 448161"/>
                <a:gd name="connsiteY70" fmla="*/ 191010 h 605339"/>
                <a:gd name="connsiteX71" fmla="*/ 448161 w 448161"/>
                <a:gd name="connsiteY71" fmla="*/ 262627 h 605339"/>
                <a:gd name="connsiteX72" fmla="*/ 445857 w 448161"/>
                <a:gd name="connsiteY72" fmla="*/ 265389 h 605339"/>
                <a:gd name="connsiteX73" fmla="*/ 392118 w 448161"/>
                <a:gd name="connsiteY73" fmla="*/ 269531 h 605339"/>
                <a:gd name="connsiteX74" fmla="*/ 392118 w 448161"/>
                <a:gd name="connsiteY74" fmla="*/ 272753 h 605339"/>
                <a:gd name="connsiteX75" fmla="*/ 421522 w 448161"/>
                <a:gd name="connsiteY75" fmla="*/ 278276 h 605339"/>
                <a:gd name="connsiteX76" fmla="*/ 438298 w 448161"/>
                <a:gd name="connsiteY76" fmla="*/ 309574 h 605339"/>
                <a:gd name="connsiteX77" fmla="*/ 418480 w 448161"/>
                <a:gd name="connsiteY77" fmla="*/ 425560 h 605339"/>
                <a:gd name="connsiteX78" fmla="*/ 402442 w 448161"/>
                <a:gd name="connsiteY78" fmla="*/ 439829 h 605339"/>
                <a:gd name="connsiteX79" fmla="*/ 395989 w 448161"/>
                <a:gd name="connsiteY79" fmla="*/ 440657 h 605339"/>
                <a:gd name="connsiteX80" fmla="*/ 392394 w 448161"/>
                <a:gd name="connsiteY80" fmla="*/ 440381 h 605339"/>
                <a:gd name="connsiteX81" fmla="*/ 346030 w 448161"/>
                <a:gd name="connsiteY81" fmla="*/ 561982 h 605339"/>
                <a:gd name="connsiteX82" fmla="*/ 295425 w 448161"/>
                <a:gd name="connsiteY82" fmla="*/ 594201 h 605339"/>
                <a:gd name="connsiteX83" fmla="*/ 230625 w 448161"/>
                <a:gd name="connsiteY83" fmla="*/ 605339 h 605339"/>
                <a:gd name="connsiteX84" fmla="*/ 217536 w 448161"/>
                <a:gd name="connsiteY84" fmla="*/ 605339 h 605339"/>
                <a:gd name="connsiteX85" fmla="*/ 152736 w 448161"/>
                <a:gd name="connsiteY85" fmla="*/ 594201 h 605339"/>
                <a:gd name="connsiteX86" fmla="*/ 102131 w 448161"/>
                <a:gd name="connsiteY86" fmla="*/ 561982 h 605339"/>
                <a:gd name="connsiteX87" fmla="*/ 55767 w 448161"/>
                <a:gd name="connsiteY87" fmla="*/ 440381 h 605339"/>
                <a:gd name="connsiteX88" fmla="*/ 52172 w 448161"/>
                <a:gd name="connsiteY88" fmla="*/ 440657 h 605339"/>
                <a:gd name="connsiteX89" fmla="*/ 45719 w 448161"/>
                <a:gd name="connsiteY89" fmla="*/ 439829 h 605339"/>
                <a:gd name="connsiteX90" fmla="*/ 29681 w 448161"/>
                <a:gd name="connsiteY90" fmla="*/ 425560 h 605339"/>
                <a:gd name="connsiteX91" fmla="*/ 9863 w 448161"/>
                <a:gd name="connsiteY91" fmla="*/ 309574 h 605339"/>
                <a:gd name="connsiteX92" fmla="*/ 26639 w 448161"/>
                <a:gd name="connsiteY92" fmla="*/ 278276 h 605339"/>
                <a:gd name="connsiteX93" fmla="*/ 56043 w 448161"/>
                <a:gd name="connsiteY93" fmla="*/ 272753 h 605339"/>
                <a:gd name="connsiteX94" fmla="*/ 56043 w 448161"/>
                <a:gd name="connsiteY94" fmla="*/ 269531 h 605339"/>
                <a:gd name="connsiteX95" fmla="*/ 2304 w 448161"/>
                <a:gd name="connsiteY95" fmla="*/ 265389 h 605339"/>
                <a:gd name="connsiteX96" fmla="*/ 0 w 448161"/>
                <a:gd name="connsiteY96" fmla="*/ 262627 h 605339"/>
                <a:gd name="connsiteX97" fmla="*/ 0 w 448161"/>
                <a:gd name="connsiteY97" fmla="*/ 191010 h 605339"/>
                <a:gd name="connsiteX98" fmla="*/ 830 w 448161"/>
                <a:gd name="connsiteY98" fmla="*/ 189077 h 605339"/>
                <a:gd name="connsiteX99" fmla="*/ 2765 w 448161"/>
                <a:gd name="connsiteY99" fmla="*/ 188249 h 605339"/>
                <a:gd name="connsiteX100" fmla="*/ 17514 w 448161"/>
                <a:gd name="connsiteY100" fmla="*/ 188249 h 605339"/>
                <a:gd name="connsiteX101" fmla="*/ 24611 w 448161"/>
                <a:gd name="connsiteY101" fmla="*/ 131084 h 605339"/>
                <a:gd name="connsiteX102" fmla="*/ 60836 w 448161"/>
                <a:gd name="connsiteY102" fmla="*/ 72355 h 605339"/>
                <a:gd name="connsiteX103" fmla="*/ 132549 w 448161"/>
                <a:gd name="connsiteY103" fmla="*/ 14546 h 605339"/>
                <a:gd name="connsiteX104" fmla="*/ 138817 w 448161"/>
                <a:gd name="connsiteY104" fmla="*/ 17215 h 605339"/>
                <a:gd name="connsiteX105" fmla="*/ 138817 w 448161"/>
                <a:gd name="connsiteY105" fmla="*/ 98682 h 605339"/>
                <a:gd name="connsiteX106" fmla="*/ 149233 w 448161"/>
                <a:gd name="connsiteY106" fmla="*/ 109084 h 605339"/>
                <a:gd name="connsiteX107" fmla="*/ 159649 w 448161"/>
                <a:gd name="connsiteY107" fmla="*/ 109084 h 605339"/>
                <a:gd name="connsiteX108" fmla="*/ 170065 w 448161"/>
                <a:gd name="connsiteY108" fmla="*/ 98682 h 605339"/>
                <a:gd name="connsiteX109" fmla="*/ 170065 w 448161"/>
                <a:gd name="connsiteY109" fmla="*/ 8102 h 605339"/>
                <a:gd name="connsiteX110" fmla="*/ 175135 w 448161"/>
                <a:gd name="connsiteY110" fmla="*/ 1658 h 605339"/>
                <a:gd name="connsiteX111" fmla="*/ 204631 w 448161"/>
                <a:gd name="connsiteY111" fmla="*/ 1 h 605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448161" h="605339">
                  <a:moveTo>
                    <a:pt x="176155" y="467936"/>
                  </a:moveTo>
                  <a:cubicBezTo>
                    <a:pt x="193571" y="473079"/>
                    <a:pt x="209973" y="475835"/>
                    <a:pt x="225269" y="476294"/>
                  </a:cubicBezTo>
                  <a:cubicBezTo>
                    <a:pt x="240565" y="475835"/>
                    <a:pt x="257059" y="473079"/>
                    <a:pt x="274475" y="467936"/>
                  </a:cubicBezTo>
                  <a:cubicBezTo>
                    <a:pt x="279451" y="466466"/>
                    <a:pt x="284795" y="469313"/>
                    <a:pt x="286362" y="474365"/>
                  </a:cubicBezTo>
                  <a:cubicBezTo>
                    <a:pt x="287836" y="479417"/>
                    <a:pt x="284979" y="484744"/>
                    <a:pt x="279911" y="486213"/>
                  </a:cubicBezTo>
                  <a:cubicBezTo>
                    <a:pt x="260745" y="491908"/>
                    <a:pt x="242408" y="494939"/>
                    <a:pt x="225361" y="495398"/>
                  </a:cubicBezTo>
                  <a:cubicBezTo>
                    <a:pt x="225361" y="495398"/>
                    <a:pt x="225269" y="495398"/>
                    <a:pt x="225269" y="495398"/>
                  </a:cubicBezTo>
                  <a:cubicBezTo>
                    <a:pt x="208130" y="494939"/>
                    <a:pt x="189885" y="491908"/>
                    <a:pt x="170719" y="486213"/>
                  </a:cubicBezTo>
                  <a:cubicBezTo>
                    <a:pt x="165651" y="484744"/>
                    <a:pt x="162794" y="479417"/>
                    <a:pt x="164268" y="474365"/>
                  </a:cubicBezTo>
                  <a:cubicBezTo>
                    <a:pt x="165743" y="469313"/>
                    <a:pt x="171087" y="466466"/>
                    <a:pt x="176155" y="467936"/>
                  </a:cubicBezTo>
                  <a:close/>
                  <a:moveTo>
                    <a:pt x="288029" y="307583"/>
                  </a:moveTo>
                  <a:cubicBezTo>
                    <a:pt x="317171" y="308226"/>
                    <a:pt x="362636" y="319809"/>
                    <a:pt x="340780" y="337643"/>
                  </a:cubicBezTo>
                  <a:cubicBezTo>
                    <a:pt x="328237" y="347938"/>
                    <a:pt x="269861" y="350880"/>
                    <a:pt x="262760" y="344261"/>
                  </a:cubicBezTo>
                  <a:cubicBezTo>
                    <a:pt x="255659" y="337643"/>
                    <a:pt x="258887" y="306847"/>
                    <a:pt x="288029" y="307583"/>
                  </a:cubicBezTo>
                  <a:close/>
                  <a:moveTo>
                    <a:pt x="162568" y="307583"/>
                  </a:moveTo>
                  <a:cubicBezTo>
                    <a:pt x="191697" y="306847"/>
                    <a:pt x="194831" y="337643"/>
                    <a:pt x="187733" y="344261"/>
                  </a:cubicBezTo>
                  <a:cubicBezTo>
                    <a:pt x="180635" y="350880"/>
                    <a:pt x="122378" y="347938"/>
                    <a:pt x="109749" y="337643"/>
                  </a:cubicBezTo>
                  <a:cubicBezTo>
                    <a:pt x="87995" y="319809"/>
                    <a:pt x="133439" y="308318"/>
                    <a:pt x="162568" y="307583"/>
                  </a:cubicBezTo>
                  <a:close/>
                  <a:moveTo>
                    <a:pt x="392579" y="292084"/>
                  </a:moveTo>
                  <a:cubicBezTo>
                    <a:pt x="392763" y="301013"/>
                    <a:pt x="393040" y="310126"/>
                    <a:pt x="393408" y="319424"/>
                  </a:cubicBezTo>
                  <a:cubicBezTo>
                    <a:pt x="394422" y="353667"/>
                    <a:pt x="395528" y="388371"/>
                    <a:pt x="393777" y="421234"/>
                  </a:cubicBezTo>
                  <a:cubicBezTo>
                    <a:pt x="394422" y="421418"/>
                    <a:pt x="394699" y="421418"/>
                    <a:pt x="394975" y="421326"/>
                  </a:cubicBezTo>
                  <a:cubicBezTo>
                    <a:pt x="395528" y="421234"/>
                    <a:pt x="397095" y="420774"/>
                    <a:pt x="398755" y="417276"/>
                  </a:cubicBezTo>
                  <a:cubicBezTo>
                    <a:pt x="407050" y="400062"/>
                    <a:pt x="420508" y="348512"/>
                    <a:pt x="416821" y="311415"/>
                  </a:cubicBezTo>
                  <a:cubicBezTo>
                    <a:pt x="415991" y="303038"/>
                    <a:pt x="413226" y="297331"/>
                    <a:pt x="408710" y="294293"/>
                  </a:cubicBezTo>
                  <a:cubicBezTo>
                    <a:pt x="403179" y="290703"/>
                    <a:pt x="397556" y="291164"/>
                    <a:pt x="392579" y="292084"/>
                  </a:cubicBezTo>
                  <a:close/>
                  <a:moveTo>
                    <a:pt x="55582" y="292084"/>
                  </a:moveTo>
                  <a:cubicBezTo>
                    <a:pt x="50605" y="291164"/>
                    <a:pt x="46273" y="290703"/>
                    <a:pt x="40742" y="294293"/>
                  </a:cubicBezTo>
                  <a:cubicBezTo>
                    <a:pt x="36133" y="297331"/>
                    <a:pt x="33460" y="303038"/>
                    <a:pt x="32630" y="311415"/>
                  </a:cubicBezTo>
                  <a:cubicBezTo>
                    <a:pt x="28851" y="348512"/>
                    <a:pt x="42309" y="400062"/>
                    <a:pt x="50605" y="417276"/>
                  </a:cubicBezTo>
                  <a:cubicBezTo>
                    <a:pt x="52264" y="420774"/>
                    <a:pt x="52633" y="421234"/>
                    <a:pt x="53186" y="421326"/>
                  </a:cubicBezTo>
                  <a:cubicBezTo>
                    <a:pt x="53462" y="421418"/>
                    <a:pt x="53923" y="421418"/>
                    <a:pt x="54384" y="421234"/>
                  </a:cubicBezTo>
                  <a:cubicBezTo>
                    <a:pt x="52540" y="388371"/>
                    <a:pt x="53739" y="353759"/>
                    <a:pt x="54753" y="319424"/>
                  </a:cubicBezTo>
                  <a:cubicBezTo>
                    <a:pt x="55121" y="310126"/>
                    <a:pt x="55398" y="301013"/>
                    <a:pt x="55582" y="292084"/>
                  </a:cubicBezTo>
                  <a:close/>
                  <a:moveTo>
                    <a:pt x="84802" y="270544"/>
                  </a:moveTo>
                  <a:cubicBezTo>
                    <a:pt x="84618" y="287021"/>
                    <a:pt x="84065" y="303867"/>
                    <a:pt x="83512" y="320344"/>
                  </a:cubicBezTo>
                  <a:cubicBezTo>
                    <a:pt x="81853" y="373275"/>
                    <a:pt x="80101" y="427217"/>
                    <a:pt x="89319" y="471679"/>
                  </a:cubicBezTo>
                  <a:cubicBezTo>
                    <a:pt x="91347" y="481436"/>
                    <a:pt x="109505" y="500491"/>
                    <a:pt x="120751" y="512550"/>
                  </a:cubicBezTo>
                  <a:cubicBezTo>
                    <a:pt x="130798" y="523412"/>
                    <a:pt x="139555" y="532710"/>
                    <a:pt x="144072" y="542927"/>
                  </a:cubicBezTo>
                  <a:cubicBezTo>
                    <a:pt x="153566" y="564468"/>
                    <a:pt x="179006" y="574870"/>
                    <a:pt x="221868" y="574870"/>
                  </a:cubicBezTo>
                  <a:cubicBezTo>
                    <a:pt x="221868" y="574870"/>
                    <a:pt x="226293" y="574870"/>
                    <a:pt x="226293" y="574870"/>
                  </a:cubicBezTo>
                  <a:cubicBezTo>
                    <a:pt x="269155" y="574870"/>
                    <a:pt x="294595" y="564468"/>
                    <a:pt x="304090" y="542927"/>
                  </a:cubicBezTo>
                  <a:cubicBezTo>
                    <a:pt x="308606" y="532710"/>
                    <a:pt x="317363" y="523412"/>
                    <a:pt x="327410" y="512550"/>
                  </a:cubicBezTo>
                  <a:cubicBezTo>
                    <a:pt x="338656" y="500491"/>
                    <a:pt x="353865" y="486407"/>
                    <a:pt x="358842" y="471679"/>
                  </a:cubicBezTo>
                  <a:cubicBezTo>
                    <a:pt x="368060" y="427217"/>
                    <a:pt x="366308" y="373275"/>
                    <a:pt x="364649" y="320344"/>
                  </a:cubicBezTo>
                  <a:cubicBezTo>
                    <a:pt x="364096" y="303867"/>
                    <a:pt x="363543" y="286929"/>
                    <a:pt x="363359" y="270544"/>
                  </a:cubicBezTo>
                  <a:cubicBezTo>
                    <a:pt x="343172" y="271096"/>
                    <a:pt x="224173" y="271464"/>
                    <a:pt x="224173" y="271464"/>
                  </a:cubicBezTo>
                  <a:cubicBezTo>
                    <a:pt x="196612" y="271464"/>
                    <a:pt x="104989" y="271096"/>
                    <a:pt x="84802" y="270544"/>
                  </a:cubicBezTo>
                  <a:close/>
                  <a:moveTo>
                    <a:pt x="204631" y="1"/>
                  </a:moveTo>
                  <a:cubicBezTo>
                    <a:pt x="205922" y="1"/>
                    <a:pt x="209701" y="-91"/>
                    <a:pt x="209701" y="5801"/>
                  </a:cubicBezTo>
                  <a:lnTo>
                    <a:pt x="209701" y="98682"/>
                  </a:lnTo>
                  <a:cubicBezTo>
                    <a:pt x="209701" y="104389"/>
                    <a:pt x="214310" y="109084"/>
                    <a:pt x="220117" y="109084"/>
                  </a:cubicBezTo>
                  <a:lnTo>
                    <a:pt x="223988" y="109084"/>
                  </a:lnTo>
                  <a:lnTo>
                    <a:pt x="228044" y="109084"/>
                  </a:lnTo>
                  <a:cubicBezTo>
                    <a:pt x="233851" y="109084"/>
                    <a:pt x="238460" y="104389"/>
                    <a:pt x="238460" y="98682"/>
                  </a:cubicBezTo>
                  <a:lnTo>
                    <a:pt x="238460" y="5801"/>
                  </a:lnTo>
                  <a:cubicBezTo>
                    <a:pt x="238460" y="-183"/>
                    <a:pt x="242239" y="1"/>
                    <a:pt x="243530" y="1"/>
                  </a:cubicBezTo>
                  <a:cubicBezTo>
                    <a:pt x="253853" y="1"/>
                    <a:pt x="263255" y="554"/>
                    <a:pt x="273026" y="1658"/>
                  </a:cubicBezTo>
                  <a:cubicBezTo>
                    <a:pt x="274685" y="1842"/>
                    <a:pt x="278096" y="1382"/>
                    <a:pt x="278096" y="8010"/>
                  </a:cubicBezTo>
                  <a:lnTo>
                    <a:pt x="278096" y="98682"/>
                  </a:lnTo>
                  <a:cubicBezTo>
                    <a:pt x="278096" y="104389"/>
                    <a:pt x="282705" y="109084"/>
                    <a:pt x="288512" y="109084"/>
                  </a:cubicBezTo>
                  <a:lnTo>
                    <a:pt x="298928" y="109084"/>
                  </a:lnTo>
                  <a:cubicBezTo>
                    <a:pt x="304643" y="109084"/>
                    <a:pt x="309344" y="104389"/>
                    <a:pt x="309344" y="98682"/>
                  </a:cubicBezTo>
                  <a:lnTo>
                    <a:pt x="309344" y="17215"/>
                  </a:lnTo>
                  <a:cubicBezTo>
                    <a:pt x="309344" y="10587"/>
                    <a:pt x="313584" y="13533"/>
                    <a:pt x="315612" y="14546"/>
                  </a:cubicBezTo>
                  <a:cubicBezTo>
                    <a:pt x="348887" y="31391"/>
                    <a:pt x="368521" y="51459"/>
                    <a:pt x="387233" y="72355"/>
                  </a:cubicBezTo>
                  <a:cubicBezTo>
                    <a:pt x="404009" y="90857"/>
                    <a:pt x="416176" y="110648"/>
                    <a:pt x="423550" y="131084"/>
                  </a:cubicBezTo>
                  <a:cubicBezTo>
                    <a:pt x="433597" y="158976"/>
                    <a:pt x="431846" y="180240"/>
                    <a:pt x="430555" y="188249"/>
                  </a:cubicBezTo>
                  <a:lnTo>
                    <a:pt x="445396" y="188249"/>
                  </a:lnTo>
                  <a:cubicBezTo>
                    <a:pt x="446133" y="188249"/>
                    <a:pt x="446871" y="188525"/>
                    <a:pt x="447331" y="189077"/>
                  </a:cubicBezTo>
                  <a:cubicBezTo>
                    <a:pt x="447885" y="189630"/>
                    <a:pt x="448161" y="190274"/>
                    <a:pt x="448161" y="191010"/>
                  </a:cubicBezTo>
                  <a:lnTo>
                    <a:pt x="448161" y="262627"/>
                  </a:lnTo>
                  <a:cubicBezTo>
                    <a:pt x="448161" y="264008"/>
                    <a:pt x="447147" y="265113"/>
                    <a:pt x="445857" y="265389"/>
                  </a:cubicBezTo>
                  <a:cubicBezTo>
                    <a:pt x="444935" y="265481"/>
                    <a:pt x="430187" y="267782"/>
                    <a:pt x="392118" y="269531"/>
                  </a:cubicBezTo>
                  <a:cubicBezTo>
                    <a:pt x="392118" y="270544"/>
                    <a:pt x="392118" y="271648"/>
                    <a:pt x="392118" y="272753"/>
                  </a:cubicBezTo>
                  <a:cubicBezTo>
                    <a:pt x="399953" y="271648"/>
                    <a:pt x="411567" y="271741"/>
                    <a:pt x="421522" y="278276"/>
                  </a:cubicBezTo>
                  <a:cubicBezTo>
                    <a:pt x="431201" y="284536"/>
                    <a:pt x="436823" y="295122"/>
                    <a:pt x="438298" y="309574"/>
                  </a:cubicBezTo>
                  <a:cubicBezTo>
                    <a:pt x="442446" y="350630"/>
                    <a:pt x="427882" y="406045"/>
                    <a:pt x="418480" y="425560"/>
                  </a:cubicBezTo>
                  <a:cubicBezTo>
                    <a:pt x="413964" y="434950"/>
                    <a:pt x="407235" y="438540"/>
                    <a:pt x="402442" y="439829"/>
                  </a:cubicBezTo>
                  <a:cubicBezTo>
                    <a:pt x="400229" y="440381"/>
                    <a:pt x="398017" y="440657"/>
                    <a:pt x="395989" y="440657"/>
                  </a:cubicBezTo>
                  <a:cubicBezTo>
                    <a:pt x="394699" y="440657"/>
                    <a:pt x="393593" y="440565"/>
                    <a:pt x="392394" y="440381"/>
                  </a:cubicBezTo>
                  <a:cubicBezTo>
                    <a:pt x="387878" y="488432"/>
                    <a:pt x="375710" y="531421"/>
                    <a:pt x="346030" y="561982"/>
                  </a:cubicBezTo>
                  <a:cubicBezTo>
                    <a:pt x="332295" y="576158"/>
                    <a:pt x="315243" y="587021"/>
                    <a:pt x="295425" y="594201"/>
                  </a:cubicBezTo>
                  <a:cubicBezTo>
                    <a:pt x="276713" y="600921"/>
                    <a:pt x="254960" y="604695"/>
                    <a:pt x="230625" y="605339"/>
                  </a:cubicBezTo>
                  <a:lnTo>
                    <a:pt x="217536" y="605339"/>
                  </a:lnTo>
                  <a:cubicBezTo>
                    <a:pt x="193201" y="604695"/>
                    <a:pt x="171448" y="600921"/>
                    <a:pt x="152736" y="594201"/>
                  </a:cubicBezTo>
                  <a:cubicBezTo>
                    <a:pt x="132918" y="587021"/>
                    <a:pt x="115866" y="576158"/>
                    <a:pt x="102131" y="561982"/>
                  </a:cubicBezTo>
                  <a:cubicBezTo>
                    <a:pt x="72451" y="531421"/>
                    <a:pt x="60283" y="488432"/>
                    <a:pt x="55767" y="440381"/>
                  </a:cubicBezTo>
                  <a:cubicBezTo>
                    <a:pt x="54568" y="440565"/>
                    <a:pt x="53462" y="440657"/>
                    <a:pt x="52172" y="440657"/>
                  </a:cubicBezTo>
                  <a:cubicBezTo>
                    <a:pt x="50144" y="440657"/>
                    <a:pt x="47932" y="440381"/>
                    <a:pt x="45719" y="439829"/>
                  </a:cubicBezTo>
                  <a:cubicBezTo>
                    <a:pt x="40926" y="438540"/>
                    <a:pt x="34105" y="434950"/>
                    <a:pt x="29681" y="425560"/>
                  </a:cubicBezTo>
                  <a:cubicBezTo>
                    <a:pt x="20279" y="406045"/>
                    <a:pt x="5715" y="350630"/>
                    <a:pt x="9863" y="309574"/>
                  </a:cubicBezTo>
                  <a:cubicBezTo>
                    <a:pt x="11338" y="295122"/>
                    <a:pt x="16960" y="284536"/>
                    <a:pt x="26639" y="278276"/>
                  </a:cubicBezTo>
                  <a:cubicBezTo>
                    <a:pt x="36594" y="271741"/>
                    <a:pt x="48208" y="271648"/>
                    <a:pt x="56043" y="272753"/>
                  </a:cubicBezTo>
                  <a:cubicBezTo>
                    <a:pt x="56043" y="271648"/>
                    <a:pt x="56043" y="270544"/>
                    <a:pt x="56043" y="269531"/>
                  </a:cubicBezTo>
                  <a:cubicBezTo>
                    <a:pt x="17974" y="267782"/>
                    <a:pt x="3226" y="265481"/>
                    <a:pt x="2304" y="265389"/>
                  </a:cubicBezTo>
                  <a:cubicBezTo>
                    <a:pt x="1014" y="265113"/>
                    <a:pt x="0" y="264008"/>
                    <a:pt x="0" y="262627"/>
                  </a:cubicBezTo>
                  <a:lnTo>
                    <a:pt x="0" y="191010"/>
                  </a:lnTo>
                  <a:cubicBezTo>
                    <a:pt x="0" y="190274"/>
                    <a:pt x="277" y="189630"/>
                    <a:pt x="830" y="189077"/>
                  </a:cubicBezTo>
                  <a:cubicBezTo>
                    <a:pt x="1290" y="188525"/>
                    <a:pt x="2028" y="188249"/>
                    <a:pt x="2765" y="188249"/>
                  </a:cubicBezTo>
                  <a:lnTo>
                    <a:pt x="17514" y="188249"/>
                  </a:lnTo>
                  <a:cubicBezTo>
                    <a:pt x="16315" y="180240"/>
                    <a:pt x="14564" y="158976"/>
                    <a:pt x="24611" y="131084"/>
                  </a:cubicBezTo>
                  <a:cubicBezTo>
                    <a:pt x="31985" y="110648"/>
                    <a:pt x="44152" y="90857"/>
                    <a:pt x="60836" y="72355"/>
                  </a:cubicBezTo>
                  <a:cubicBezTo>
                    <a:pt x="79640" y="51551"/>
                    <a:pt x="99274" y="31391"/>
                    <a:pt x="132549" y="14546"/>
                  </a:cubicBezTo>
                  <a:cubicBezTo>
                    <a:pt x="134577" y="13533"/>
                    <a:pt x="138817" y="10587"/>
                    <a:pt x="138817" y="17215"/>
                  </a:cubicBezTo>
                  <a:lnTo>
                    <a:pt x="138817" y="98682"/>
                  </a:lnTo>
                  <a:cubicBezTo>
                    <a:pt x="138817" y="104389"/>
                    <a:pt x="143518" y="109084"/>
                    <a:pt x="149233" y="109084"/>
                  </a:cubicBezTo>
                  <a:lnTo>
                    <a:pt x="159649" y="109084"/>
                  </a:lnTo>
                  <a:cubicBezTo>
                    <a:pt x="165456" y="109084"/>
                    <a:pt x="170065" y="104389"/>
                    <a:pt x="170065" y="98682"/>
                  </a:cubicBezTo>
                  <a:lnTo>
                    <a:pt x="170065" y="8102"/>
                  </a:lnTo>
                  <a:cubicBezTo>
                    <a:pt x="170065" y="1382"/>
                    <a:pt x="173384" y="1842"/>
                    <a:pt x="175135" y="1658"/>
                  </a:cubicBezTo>
                  <a:cubicBezTo>
                    <a:pt x="184906" y="554"/>
                    <a:pt x="194308" y="93"/>
                    <a:pt x="204631" y="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head-protection_65229">
              <a:extLst>
                <a:ext uri="{FF2B5EF4-FFF2-40B4-BE49-F238E27FC236}">
                  <a16:creationId xmlns:a16="http://schemas.microsoft.com/office/drawing/2014/main" id="{60A6D9C8-BEFF-FA76-5725-B7D9D67EF581}"/>
                </a:ext>
              </a:extLst>
            </p:cNvPr>
            <p:cNvSpPr>
              <a:spLocks noChangeAspect="1"/>
            </p:cNvSpPr>
            <p:nvPr/>
          </p:nvSpPr>
          <p:spPr>
            <a:xfrm>
              <a:off x="5135234" y="2152298"/>
              <a:ext cx="228087" cy="308081"/>
            </a:xfrm>
            <a:custGeom>
              <a:avLst/>
              <a:gdLst>
                <a:gd name="connsiteX0" fmla="*/ 176155 w 448161"/>
                <a:gd name="connsiteY0" fmla="*/ 467936 h 605339"/>
                <a:gd name="connsiteX1" fmla="*/ 225269 w 448161"/>
                <a:gd name="connsiteY1" fmla="*/ 476294 h 605339"/>
                <a:gd name="connsiteX2" fmla="*/ 274475 w 448161"/>
                <a:gd name="connsiteY2" fmla="*/ 467936 h 605339"/>
                <a:gd name="connsiteX3" fmla="*/ 286362 w 448161"/>
                <a:gd name="connsiteY3" fmla="*/ 474365 h 605339"/>
                <a:gd name="connsiteX4" fmla="*/ 279911 w 448161"/>
                <a:gd name="connsiteY4" fmla="*/ 486213 h 605339"/>
                <a:gd name="connsiteX5" fmla="*/ 225361 w 448161"/>
                <a:gd name="connsiteY5" fmla="*/ 495398 h 605339"/>
                <a:gd name="connsiteX6" fmla="*/ 225269 w 448161"/>
                <a:gd name="connsiteY6" fmla="*/ 495398 h 605339"/>
                <a:gd name="connsiteX7" fmla="*/ 170719 w 448161"/>
                <a:gd name="connsiteY7" fmla="*/ 486213 h 605339"/>
                <a:gd name="connsiteX8" fmla="*/ 164268 w 448161"/>
                <a:gd name="connsiteY8" fmla="*/ 474365 h 605339"/>
                <a:gd name="connsiteX9" fmla="*/ 176155 w 448161"/>
                <a:gd name="connsiteY9" fmla="*/ 467936 h 605339"/>
                <a:gd name="connsiteX10" fmla="*/ 288029 w 448161"/>
                <a:gd name="connsiteY10" fmla="*/ 307583 h 605339"/>
                <a:gd name="connsiteX11" fmla="*/ 340780 w 448161"/>
                <a:gd name="connsiteY11" fmla="*/ 337643 h 605339"/>
                <a:gd name="connsiteX12" fmla="*/ 262760 w 448161"/>
                <a:gd name="connsiteY12" fmla="*/ 344261 h 605339"/>
                <a:gd name="connsiteX13" fmla="*/ 288029 w 448161"/>
                <a:gd name="connsiteY13" fmla="*/ 307583 h 605339"/>
                <a:gd name="connsiteX14" fmla="*/ 162568 w 448161"/>
                <a:gd name="connsiteY14" fmla="*/ 307583 h 605339"/>
                <a:gd name="connsiteX15" fmla="*/ 187733 w 448161"/>
                <a:gd name="connsiteY15" fmla="*/ 344261 h 605339"/>
                <a:gd name="connsiteX16" fmla="*/ 109749 w 448161"/>
                <a:gd name="connsiteY16" fmla="*/ 337643 h 605339"/>
                <a:gd name="connsiteX17" fmla="*/ 162568 w 448161"/>
                <a:gd name="connsiteY17" fmla="*/ 307583 h 605339"/>
                <a:gd name="connsiteX18" fmla="*/ 392579 w 448161"/>
                <a:gd name="connsiteY18" fmla="*/ 292084 h 605339"/>
                <a:gd name="connsiteX19" fmla="*/ 393408 w 448161"/>
                <a:gd name="connsiteY19" fmla="*/ 319424 h 605339"/>
                <a:gd name="connsiteX20" fmla="*/ 393777 w 448161"/>
                <a:gd name="connsiteY20" fmla="*/ 421234 h 605339"/>
                <a:gd name="connsiteX21" fmla="*/ 394975 w 448161"/>
                <a:gd name="connsiteY21" fmla="*/ 421326 h 605339"/>
                <a:gd name="connsiteX22" fmla="*/ 398755 w 448161"/>
                <a:gd name="connsiteY22" fmla="*/ 417276 h 605339"/>
                <a:gd name="connsiteX23" fmla="*/ 416821 w 448161"/>
                <a:gd name="connsiteY23" fmla="*/ 311415 h 605339"/>
                <a:gd name="connsiteX24" fmla="*/ 408710 w 448161"/>
                <a:gd name="connsiteY24" fmla="*/ 294293 h 605339"/>
                <a:gd name="connsiteX25" fmla="*/ 392579 w 448161"/>
                <a:gd name="connsiteY25" fmla="*/ 292084 h 605339"/>
                <a:gd name="connsiteX26" fmla="*/ 55582 w 448161"/>
                <a:gd name="connsiteY26" fmla="*/ 292084 h 605339"/>
                <a:gd name="connsiteX27" fmla="*/ 40742 w 448161"/>
                <a:gd name="connsiteY27" fmla="*/ 294293 h 605339"/>
                <a:gd name="connsiteX28" fmla="*/ 32630 w 448161"/>
                <a:gd name="connsiteY28" fmla="*/ 311415 h 605339"/>
                <a:gd name="connsiteX29" fmla="*/ 50605 w 448161"/>
                <a:gd name="connsiteY29" fmla="*/ 417276 h 605339"/>
                <a:gd name="connsiteX30" fmla="*/ 53186 w 448161"/>
                <a:gd name="connsiteY30" fmla="*/ 421326 h 605339"/>
                <a:gd name="connsiteX31" fmla="*/ 54384 w 448161"/>
                <a:gd name="connsiteY31" fmla="*/ 421234 h 605339"/>
                <a:gd name="connsiteX32" fmla="*/ 54753 w 448161"/>
                <a:gd name="connsiteY32" fmla="*/ 319424 h 605339"/>
                <a:gd name="connsiteX33" fmla="*/ 55582 w 448161"/>
                <a:gd name="connsiteY33" fmla="*/ 292084 h 605339"/>
                <a:gd name="connsiteX34" fmla="*/ 84802 w 448161"/>
                <a:gd name="connsiteY34" fmla="*/ 270544 h 605339"/>
                <a:gd name="connsiteX35" fmla="*/ 83512 w 448161"/>
                <a:gd name="connsiteY35" fmla="*/ 320344 h 605339"/>
                <a:gd name="connsiteX36" fmla="*/ 89319 w 448161"/>
                <a:gd name="connsiteY36" fmla="*/ 471679 h 605339"/>
                <a:gd name="connsiteX37" fmla="*/ 120751 w 448161"/>
                <a:gd name="connsiteY37" fmla="*/ 512550 h 605339"/>
                <a:gd name="connsiteX38" fmla="*/ 144072 w 448161"/>
                <a:gd name="connsiteY38" fmla="*/ 542927 h 605339"/>
                <a:gd name="connsiteX39" fmla="*/ 221868 w 448161"/>
                <a:gd name="connsiteY39" fmla="*/ 574870 h 605339"/>
                <a:gd name="connsiteX40" fmla="*/ 226293 w 448161"/>
                <a:gd name="connsiteY40" fmla="*/ 574870 h 605339"/>
                <a:gd name="connsiteX41" fmla="*/ 304090 w 448161"/>
                <a:gd name="connsiteY41" fmla="*/ 542927 h 605339"/>
                <a:gd name="connsiteX42" fmla="*/ 327410 w 448161"/>
                <a:gd name="connsiteY42" fmla="*/ 512550 h 605339"/>
                <a:gd name="connsiteX43" fmla="*/ 358842 w 448161"/>
                <a:gd name="connsiteY43" fmla="*/ 471679 h 605339"/>
                <a:gd name="connsiteX44" fmla="*/ 364649 w 448161"/>
                <a:gd name="connsiteY44" fmla="*/ 320344 h 605339"/>
                <a:gd name="connsiteX45" fmla="*/ 363359 w 448161"/>
                <a:gd name="connsiteY45" fmla="*/ 270544 h 605339"/>
                <a:gd name="connsiteX46" fmla="*/ 224173 w 448161"/>
                <a:gd name="connsiteY46" fmla="*/ 271464 h 605339"/>
                <a:gd name="connsiteX47" fmla="*/ 84802 w 448161"/>
                <a:gd name="connsiteY47" fmla="*/ 270544 h 605339"/>
                <a:gd name="connsiteX48" fmla="*/ 204631 w 448161"/>
                <a:gd name="connsiteY48" fmla="*/ 1 h 605339"/>
                <a:gd name="connsiteX49" fmla="*/ 209701 w 448161"/>
                <a:gd name="connsiteY49" fmla="*/ 5801 h 605339"/>
                <a:gd name="connsiteX50" fmla="*/ 209701 w 448161"/>
                <a:gd name="connsiteY50" fmla="*/ 98682 h 605339"/>
                <a:gd name="connsiteX51" fmla="*/ 220117 w 448161"/>
                <a:gd name="connsiteY51" fmla="*/ 109084 h 605339"/>
                <a:gd name="connsiteX52" fmla="*/ 223988 w 448161"/>
                <a:gd name="connsiteY52" fmla="*/ 109084 h 605339"/>
                <a:gd name="connsiteX53" fmla="*/ 228044 w 448161"/>
                <a:gd name="connsiteY53" fmla="*/ 109084 h 605339"/>
                <a:gd name="connsiteX54" fmla="*/ 238460 w 448161"/>
                <a:gd name="connsiteY54" fmla="*/ 98682 h 605339"/>
                <a:gd name="connsiteX55" fmla="*/ 238460 w 448161"/>
                <a:gd name="connsiteY55" fmla="*/ 5801 h 605339"/>
                <a:gd name="connsiteX56" fmla="*/ 243530 w 448161"/>
                <a:gd name="connsiteY56" fmla="*/ 1 h 605339"/>
                <a:gd name="connsiteX57" fmla="*/ 273026 w 448161"/>
                <a:gd name="connsiteY57" fmla="*/ 1658 h 605339"/>
                <a:gd name="connsiteX58" fmla="*/ 278096 w 448161"/>
                <a:gd name="connsiteY58" fmla="*/ 8010 h 605339"/>
                <a:gd name="connsiteX59" fmla="*/ 278096 w 448161"/>
                <a:gd name="connsiteY59" fmla="*/ 98682 h 605339"/>
                <a:gd name="connsiteX60" fmla="*/ 288512 w 448161"/>
                <a:gd name="connsiteY60" fmla="*/ 109084 h 605339"/>
                <a:gd name="connsiteX61" fmla="*/ 298928 w 448161"/>
                <a:gd name="connsiteY61" fmla="*/ 109084 h 605339"/>
                <a:gd name="connsiteX62" fmla="*/ 309344 w 448161"/>
                <a:gd name="connsiteY62" fmla="*/ 98682 h 605339"/>
                <a:gd name="connsiteX63" fmla="*/ 309344 w 448161"/>
                <a:gd name="connsiteY63" fmla="*/ 17215 h 605339"/>
                <a:gd name="connsiteX64" fmla="*/ 315612 w 448161"/>
                <a:gd name="connsiteY64" fmla="*/ 14546 h 605339"/>
                <a:gd name="connsiteX65" fmla="*/ 387233 w 448161"/>
                <a:gd name="connsiteY65" fmla="*/ 72355 h 605339"/>
                <a:gd name="connsiteX66" fmla="*/ 423550 w 448161"/>
                <a:gd name="connsiteY66" fmla="*/ 131084 h 605339"/>
                <a:gd name="connsiteX67" fmla="*/ 430555 w 448161"/>
                <a:gd name="connsiteY67" fmla="*/ 188249 h 605339"/>
                <a:gd name="connsiteX68" fmla="*/ 445396 w 448161"/>
                <a:gd name="connsiteY68" fmla="*/ 188249 h 605339"/>
                <a:gd name="connsiteX69" fmla="*/ 447331 w 448161"/>
                <a:gd name="connsiteY69" fmla="*/ 189077 h 605339"/>
                <a:gd name="connsiteX70" fmla="*/ 448161 w 448161"/>
                <a:gd name="connsiteY70" fmla="*/ 191010 h 605339"/>
                <a:gd name="connsiteX71" fmla="*/ 448161 w 448161"/>
                <a:gd name="connsiteY71" fmla="*/ 262627 h 605339"/>
                <a:gd name="connsiteX72" fmla="*/ 445857 w 448161"/>
                <a:gd name="connsiteY72" fmla="*/ 265389 h 605339"/>
                <a:gd name="connsiteX73" fmla="*/ 392118 w 448161"/>
                <a:gd name="connsiteY73" fmla="*/ 269531 h 605339"/>
                <a:gd name="connsiteX74" fmla="*/ 392118 w 448161"/>
                <a:gd name="connsiteY74" fmla="*/ 272753 h 605339"/>
                <a:gd name="connsiteX75" fmla="*/ 421522 w 448161"/>
                <a:gd name="connsiteY75" fmla="*/ 278276 h 605339"/>
                <a:gd name="connsiteX76" fmla="*/ 438298 w 448161"/>
                <a:gd name="connsiteY76" fmla="*/ 309574 h 605339"/>
                <a:gd name="connsiteX77" fmla="*/ 418480 w 448161"/>
                <a:gd name="connsiteY77" fmla="*/ 425560 h 605339"/>
                <a:gd name="connsiteX78" fmla="*/ 402442 w 448161"/>
                <a:gd name="connsiteY78" fmla="*/ 439829 h 605339"/>
                <a:gd name="connsiteX79" fmla="*/ 395989 w 448161"/>
                <a:gd name="connsiteY79" fmla="*/ 440657 h 605339"/>
                <a:gd name="connsiteX80" fmla="*/ 392394 w 448161"/>
                <a:gd name="connsiteY80" fmla="*/ 440381 h 605339"/>
                <a:gd name="connsiteX81" fmla="*/ 346030 w 448161"/>
                <a:gd name="connsiteY81" fmla="*/ 561982 h 605339"/>
                <a:gd name="connsiteX82" fmla="*/ 295425 w 448161"/>
                <a:gd name="connsiteY82" fmla="*/ 594201 h 605339"/>
                <a:gd name="connsiteX83" fmla="*/ 230625 w 448161"/>
                <a:gd name="connsiteY83" fmla="*/ 605339 h 605339"/>
                <a:gd name="connsiteX84" fmla="*/ 217536 w 448161"/>
                <a:gd name="connsiteY84" fmla="*/ 605339 h 605339"/>
                <a:gd name="connsiteX85" fmla="*/ 152736 w 448161"/>
                <a:gd name="connsiteY85" fmla="*/ 594201 h 605339"/>
                <a:gd name="connsiteX86" fmla="*/ 102131 w 448161"/>
                <a:gd name="connsiteY86" fmla="*/ 561982 h 605339"/>
                <a:gd name="connsiteX87" fmla="*/ 55767 w 448161"/>
                <a:gd name="connsiteY87" fmla="*/ 440381 h 605339"/>
                <a:gd name="connsiteX88" fmla="*/ 52172 w 448161"/>
                <a:gd name="connsiteY88" fmla="*/ 440657 h 605339"/>
                <a:gd name="connsiteX89" fmla="*/ 45719 w 448161"/>
                <a:gd name="connsiteY89" fmla="*/ 439829 h 605339"/>
                <a:gd name="connsiteX90" fmla="*/ 29681 w 448161"/>
                <a:gd name="connsiteY90" fmla="*/ 425560 h 605339"/>
                <a:gd name="connsiteX91" fmla="*/ 9863 w 448161"/>
                <a:gd name="connsiteY91" fmla="*/ 309574 h 605339"/>
                <a:gd name="connsiteX92" fmla="*/ 26639 w 448161"/>
                <a:gd name="connsiteY92" fmla="*/ 278276 h 605339"/>
                <a:gd name="connsiteX93" fmla="*/ 56043 w 448161"/>
                <a:gd name="connsiteY93" fmla="*/ 272753 h 605339"/>
                <a:gd name="connsiteX94" fmla="*/ 56043 w 448161"/>
                <a:gd name="connsiteY94" fmla="*/ 269531 h 605339"/>
                <a:gd name="connsiteX95" fmla="*/ 2304 w 448161"/>
                <a:gd name="connsiteY95" fmla="*/ 265389 h 605339"/>
                <a:gd name="connsiteX96" fmla="*/ 0 w 448161"/>
                <a:gd name="connsiteY96" fmla="*/ 262627 h 605339"/>
                <a:gd name="connsiteX97" fmla="*/ 0 w 448161"/>
                <a:gd name="connsiteY97" fmla="*/ 191010 h 605339"/>
                <a:gd name="connsiteX98" fmla="*/ 830 w 448161"/>
                <a:gd name="connsiteY98" fmla="*/ 189077 h 605339"/>
                <a:gd name="connsiteX99" fmla="*/ 2765 w 448161"/>
                <a:gd name="connsiteY99" fmla="*/ 188249 h 605339"/>
                <a:gd name="connsiteX100" fmla="*/ 17514 w 448161"/>
                <a:gd name="connsiteY100" fmla="*/ 188249 h 605339"/>
                <a:gd name="connsiteX101" fmla="*/ 24611 w 448161"/>
                <a:gd name="connsiteY101" fmla="*/ 131084 h 605339"/>
                <a:gd name="connsiteX102" fmla="*/ 60836 w 448161"/>
                <a:gd name="connsiteY102" fmla="*/ 72355 h 605339"/>
                <a:gd name="connsiteX103" fmla="*/ 132549 w 448161"/>
                <a:gd name="connsiteY103" fmla="*/ 14546 h 605339"/>
                <a:gd name="connsiteX104" fmla="*/ 138817 w 448161"/>
                <a:gd name="connsiteY104" fmla="*/ 17215 h 605339"/>
                <a:gd name="connsiteX105" fmla="*/ 138817 w 448161"/>
                <a:gd name="connsiteY105" fmla="*/ 98682 h 605339"/>
                <a:gd name="connsiteX106" fmla="*/ 149233 w 448161"/>
                <a:gd name="connsiteY106" fmla="*/ 109084 h 605339"/>
                <a:gd name="connsiteX107" fmla="*/ 159649 w 448161"/>
                <a:gd name="connsiteY107" fmla="*/ 109084 h 605339"/>
                <a:gd name="connsiteX108" fmla="*/ 170065 w 448161"/>
                <a:gd name="connsiteY108" fmla="*/ 98682 h 605339"/>
                <a:gd name="connsiteX109" fmla="*/ 170065 w 448161"/>
                <a:gd name="connsiteY109" fmla="*/ 8102 h 605339"/>
                <a:gd name="connsiteX110" fmla="*/ 175135 w 448161"/>
                <a:gd name="connsiteY110" fmla="*/ 1658 h 605339"/>
                <a:gd name="connsiteX111" fmla="*/ 204631 w 448161"/>
                <a:gd name="connsiteY111" fmla="*/ 1 h 605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448161" h="605339">
                  <a:moveTo>
                    <a:pt x="176155" y="467936"/>
                  </a:moveTo>
                  <a:cubicBezTo>
                    <a:pt x="193571" y="473079"/>
                    <a:pt x="209973" y="475835"/>
                    <a:pt x="225269" y="476294"/>
                  </a:cubicBezTo>
                  <a:cubicBezTo>
                    <a:pt x="240565" y="475835"/>
                    <a:pt x="257059" y="473079"/>
                    <a:pt x="274475" y="467936"/>
                  </a:cubicBezTo>
                  <a:cubicBezTo>
                    <a:pt x="279451" y="466466"/>
                    <a:pt x="284795" y="469313"/>
                    <a:pt x="286362" y="474365"/>
                  </a:cubicBezTo>
                  <a:cubicBezTo>
                    <a:pt x="287836" y="479417"/>
                    <a:pt x="284979" y="484744"/>
                    <a:pt x="279911" y="486213"/>
                  </a:cubicBezTo>
                  <a:cubicBezTo>
                    <a:pt x="260745" y="491908"/>
                    <a:pt x="242408" y="494939"/>
                    <a:pt x="225361" y="495398"/>
                  </a:cubicBezTo>
                  <a:cubicBezTo>
                    <a:pt x="225361" y="495398"/>
                    <a:pt x="225269" y="495398"/>
                    <a:pt x="225269" y="495398"/>
                  </a:cubicBezTo>
                  <a:cubicBezTo>
                    <a:pt x="208130" y="494939"/>
                    <a:pt x="189885" y="491908"/>
                    <a:pt x="170719" y="486213"/>
                  </a:cubicBezTo>
                  <a:cubicBezTo>
                    <a:pt x="165651" y="484744"/>
                    <a:pt x="162794" y="479417"/>
                    <a:pt x="164268" y="474365"/>
                  </a:cubicBezTo>
                  <a:cubicBezTo>
                    <a:pt x="165743" y="469313"/>
                    <a:pt x="171087" y="466466"/>
                    <a:pt x="176155" y="467936"/>
                  </a:cubicBezTo>
                  <a:close/>
                  <a:moveTo>
                    <a:pt x="288029" y="307583"/>
                  </a:moveTo>
                  <a:cubicBezTo>
                    <a:pt x="317171" y="308226"/>
                    <a:pt x="362636" y="319809"/>
                    <a:pt x="340780" y="337643"/>
                  </a:cubicBezTo>
                  <a:cubicBezTo>
                    <a:pt x="328237" y="347938"/>
                    <a:pt x="269861" y="350880"/>
                    <a:pt x="262760" y="344261"/>
                  </a:cubicBezTo>
                  <a:cubicBezTo>
                    <a:pt x="255659" y="337643"/>
                    <a:pt x="258887" y="306847"/>
                    <a:pt x="288029" y="307583"/>
                  </a:cubicBezTo>
                  <a:close/>
                  <a:moveTo>
                    <a:pt x="162568" y="307583"/>
                  </a:moveTo>
                  <a:cubicBezTo>
                    <a:pt x="191697" y="306847"/>
                    <a:pt x="194831" y="337643"/>
                    <a:pt x="187733" y="344261"/>
                  </a:cubicBezTo>
                  <a:cubicBezTo>
                    <a:pt x="180635" y="350880"/>
                    <a:pt x="122378" y="347938"/>
                    <a:pt x="109749" y="337643"/>
                  </a:cubicBezTo>
                  <a:cubicBezTo>
                    <a:pt x="87995" y="319809"/>
                    <a:pt x="133439" y="308318"/>
                    <a:pt x="162568" y="307583"/>
                  </a:cubicBezTo>
                  <a:close/>
                  <a:moveTo>
                    <a:pt x="392579" y="292084"/>
                  </a:moveTo>
                  <a:cubicBezTo>
                    <a:pt x="392763" y="301013"/>
                    <a:pt x="393040" y="310126"/>
                    <a:pt x="393408" y="319424"/>
                  </a:cubicBezTo>
                  <a:cubicBezTo>
                    <a:pt x="394422" y="353667"/>
                    <a:pt x="395528" y="388371"/>
                    <a:pt x="393777" y="421234"/>
                  </a:cubicBezTo>
                  <a:cubicBezTo>
                    <a:pt x="394422" y="421418"/>
                    <a:pt x="394699" y="421418"/>
                    <a:pt x="394975" y="421326"/>
                  </a:cubicBezTo>
                  <a:cubicBezTo>
                    <a:pt x="395528" y="421234"/>
                    <a:pt x="397095" y="420774"/>
                    <a:pt x="398755" y="417276"/>
                  </a:cubicBezTo>
                  <a:cubicBezTo>
                    <a:pt x="407050" y="400062"/>
                    <a:pt x="420508" y="348512"/>
                    <a:pt x="416821" y="311415"/>
                  </a:cubicBezTo>
                  <a:cubicBezTo>
                    <a:pt x="415991" y="303038"/>
                    <a:pt x="413226" y="297331"/>
                    <a:pt x="408710" y="294293"/>
                  </a:cubicBezTo>
                  <a:cubicBezTo>
                    <a:pt x="403179" y="290703"/>
                    <a:pt x="397556" y="291164"/>
                    <a:pt x="392579" y="292084"/>
                  </a:cubicBezTo>
                  <a:close/>
                  <a:moveTo>
                    <a:pt x="55582" y="292084"/>
                  </a:moveTo>
                  <a:cubicBezTo>
                    <a:pt x="50605" y="291164"/>
                    <a:pt x="46273" y="290703"/>
                    <a:pt x="40742" y="294293"/>
                  </a:cubicBezTo>
                  <a:cubicBezTo>
                    <a:pt x="36133" y="297331"/>
                    <a:pt x="33460" y="303038"/>
                    <a:pt x="32630" y="311415"/>
                  </a:cubicBezTo>
                  <a:cubicBezTo>
                    <a:pt x="28851" y="348512"/>
                    <a:pt x="42309" y="400062"/>
                    <a:pt x="50605" y="417276"/>
                  </a:cubicBezTo>
                  <a:cubicBezTo>
                    <a:pt x="52264" y="420774"/>
                    <a:pt x="52633" y="421234"/>
                    <a:pt x="53186" y="421326"/>
                  </a:cubicBezTo>
                  <a:cubicBezTo>
                    <a:pt x="53462" y="421418"/>
                    <a:pt x="53923" y="421418"/>
                    <a:pt x="54384" y="421234"/>
                  </a:cubicBezTo>
                  <a:cubicBezTo>
                    <a:pt x="52540" y="388371"/>
                    <a:pt x="53739" y="353759"/>
                    <a:pt x="54753" y="319424"/>
                  </a:cubicBezTo>
                  <a:cubicBezTo>
                    <a:pt x="55121" y="310126"/>
                    <a:pt x="55398" y="301013"/>
                    <a:pt x="55582" y="292084"/>
                  </a:cubicBezTo>
                  <a:close/>
                  <a:moveTo>
                    <a:pt x="84802" y="270544"/>
                  </a:moveTo>
                  <a:cubicBezTo>
                    <a:pt x="84618" y="287021"/>
                    <a:pt x="84065" y="303867"/>
                    <a:pt x="83512" y="320344"/>
                  </a:cubicBezTo>
                  <a:cubicBezTo>
                    <a:pt x="81853" y="373275"/>
                    <a:pt x="80101" y="427217"/>
                    <a:pt x="89319" y="471679"/>
                  </a:cubicBezTo>
                  <a:cubicBezTo>
                    <a:pt x="91347" y="481436"/>
                    <a:pt x="109505" y="500491"/>
                    <a:pt x="120751" y="512550"/>
                  </a:cubicBezTo>
                  <a:cubicBezTo>
                    <a:pt x="130798" y="523412"/>
                    <a:pt x="139555" y="532710"/>
                    <a:pt x="144072" y="542927"/>
                  </a:cubicBezTo>
                  <a:cubicBezTo>
                    <a:pt x="153566" y="564468"/>
                    <a:pt x="179006" y="574870"/>
                    <a:pt x="221868" y="574870"/>
                  </a:cubicBezTo>
                  <a:cubicBezTo>
                    <a:pt x="221868" y="574870"/>
                    <a:pt x="226293" y="574870"/>
                    <a:pt x="226293" y="574870"/>
                  </a:cubicBezTo>
                  <a:cubicBezTo>
                    <a:pt x="269155" y="574870"/>
                    <a:pt x="294595" y="564468"/>
                    <a:pt x="304090" y="542927"/>
                  </a:cubicBezTo>
                  <a:cubicBezTo>
                    <a:pt x="308606" y="532710"/>
                    <a:pt x="317363" y="523412"/>
                    <a:pt x="327410" y="512550"/>
                  </a:cubicBezTo>
                  <a:cubicBezTo>
                    <a:pt x="338656" y="500491"/>
                    <a:pt x="353865" y="486407"/>
                    <a:pt x="358842" y="471679"/>
                  </a:cubicBezTo>
                  <a:cubicBezTo>
                    <a:pt x="368060" y="427217"/>
                    <a:pt x="366308" y="373275"/>
                    <a:pt x="364649" y="320344"/>
                  </a:cubicBezTo>
                  <a:cubicBezTo>
                    <a:pt x="364096" y="303867"/>
                    <a:pt x="363543" y="286929"/>
                    <a:pt x="363359" y="270544"/>
                  </a:cubicBezTo>
                  <a:cubicBezTo>
                    <a:pt x="343172" y="271096"/>
                    <a:pt x="224173" y="271464"/>
                    <a:pt x="224173" y="271464"/>
                  </a:cubicBezTo>
                  <a:cubicBezTo>
                    <a:pt x="196612" y="271464"/>
                    <a:pt x="104989" y="271096"/>
                    <a:pt x="84802" y="270544"/>
                  </a:cubicBezTo>
                  <a:close/>
                  <a:moveTo>
                    <a:pt x="204631" y="1"/>
                  </a:moveTo>
                  <a:cubicBezTo>
                    <a:pt x="205922" y="1"/>
                    <a:pt x="209701" y="-91"/>
                    <a:pt x="209701" y="5801"/>
                  </a:cubicBezTo>
                  <a:lnTo>
                    <a:pt x="209701" y="98682"/>
                  </a:lnTo>
                  <a:cubicBezTo>
                    <a:pt x="209701" y="104389"/>
                    <a:pt x="214310" y="109084"/>
                    <a:pt x="220117" y="109084"/>
                  </a:cubicBezTo>
                  <a:lnTo>
                    <a:pt x="223988" y="109084"/>
                  </a:lnTo>
                  <a:lnTo>
                    <a:pt x="228044" y="109084"/>
                  </a:lnTo>
                  <a:cubicBezTo>
                    <a:pt x="233851" y="109084"/>
                    <a:pt x="238460" y="104389"/>
                    <a:pt x="238460" y="98682"/>
                  </a:cubicBezTo>
                  <a:lnTo>
                    <a:pt x="238460" y="5801"/>
                  </a:lnTo>
                  <a:cubicBezTo>
                    <a:pt x="238460" y="-183"/>
                    <a:pt x="242239" y="1"/>
                    <a:pt x="243530" y="1"/>
                  </a:cubicBezTo>
                  <a:cubicBezTo>
                    <a:pt x="253853" y="1"/>
                    <a:pt x="263255" y="554"/>
                    <a:pt x="273026" y="1658"/>
                  </a:cubicBezTo>
                  <a:cubicBezTo>
                    <a:pt x="274685" y="1842"/>
                    <a:pt x="278096" y="1382"/>
                    <a:pt x="278096" y="8010"/>
                  </a:cubicBezTo>
                  <a:lnTo>
                    <a:pt x="278096" y="98682"/>
                  </a:lnTo>
                  <a:cubicBezTo>
                    <a:pt x="278096" y="104389"/>
                    <a:pt x="282705" y="109084"/>
                    <a:pt x="288512" y="109084"/>
                  </a:cubicBezTo>
                  <a:lnTo>
                    <a:pt x="298928" y="109084"/>
                  </a:lnTo>
                  <a:cubicBezTo>
                    <a:pt x="304643" y="109084"/>
                    <a:pt x="309344" y="104389"/>
                    <a:pt x="309344" y="98682"/>
                  </a:cubicBezTo>
                  <a:lnTo>
                    <a:pt x="309344" y="17215"/>
                  </a:lnTo>
                  <a:cubicBezTo>
                    <a:pt x="309344" y="10587"/>
                    <a:pt x="313584" y="13533"/>
                    <a:pt x="315612" y="14546"/>
                  </a:cubicBezTo>
                  <a:cubicBezTo>
                    <a:pt x="348887" y="31391"/>
                    <a:pt x="368521" y="51459"/>
                    <a:pt x="387233" y="72355"/>
                  </a:cubicBezTo>
                  <a:cubicBezTo>
                    <a:pt x="404009" y="90857"/>
                    <a:pt x="416176" y="110648"/>
                    <a:pt x="423550" y="131084"/>
                  </a:cubicBezTo>
                  <a:cubicBezTo>
                    <a:pt x="433597" y="158976"/>
                    <a:pt x="431846" y="180240"/>
                    <a:pt x="430555" y="188249"/>
                  </a:cubicBezTo>
                  <a:lnTo>
                    <a:pt x="445396" y="188249"/>
                  </a:lnTo>
                  <a:cubicBezTo>
                    <a:pt x="446133" y="188249"/>
                    <a:pt x="446871" y="188525"/>
                    <a:pt x="447331" y="189077"/>
                  </a:cubicBezTo>
                  <a:cubicBezTo>
                    <a:pt x="447885" y="189630"/>
                    <a:pt x="448161" y="190274"/>
                    <a:pt x="448161" y="191010"/>
                  </a:cubicBezTo>
                  <a:lnTo>
                    <a:pt x="448161" y="262627"/>
                  </a:lnTo>
                  <a:cubicBezTo>
                    <a:pt x="448161" y="264008"/>
                    <a:pt x="447147" y="265113"/>
                    <a:pt x="445857" y="265389"/>
                  </a:cubicBezTo>
                  <a:cubicBezTo>
                    <a:pt x="444935" y="265481"/>
                    <a:pt x="430187" y="267782"/>
                    <a:pt x="392118" y="269531"/>
                  </a:cubicBezTo>
                  <a:cubicBezTo>
                    <a:pt x="392118" y="270544"/>
                    <a:pt x="392118" y="271648"/>
                    <a:pt x="392118" y="272753"/>
                  </a:cubicBezTo>
                  <a:cubicBezTo>
                    <a:pt x="399953" y="271648"/>
                    <a:pt x="411567" y="271741"/>
                    <a:pt x="421522" y="278276"/>
                  </a:cubicBezTo>
                  <a:cubicBezTo>
                    <a:pt x="431201" y="284536"/>
                    <a:pt x="436823" y="295122"/>
                    <a:pt x="438298" y="309574"/>
                  </a:cubicBezTo>
                  <a:cubicBezTo>
                    <a:pt x="442446" y="350630"/>
                    <a:pt x="427882" y="406045"/>
                    <a:pt x="418480" y="425560"/>
                  </a:cubicBezTo>
                  <a:cubicBezTo>
                    <a:pt x="413964" y="434950"/>
                    <a:pt x="407235" y="438540"/>
                    <a:pt x="402442" y="439829"/>
                  </a:cubicBezTo>
                  <a:cubicBezTo>
                    <a:pt x="400229" y="440381"/>
                    <a:pt x="398017" y="440657"/>
                    <a:pt x="395989" y="440657"/>
                  </a:cubicBezTo>
                  <a:cubicBezTo>
                    <a:pt x="394699" y="440657"/>
                    <a:pt x="393593" y="440565"/>
                    <a:pt x="392394" y="440381"/>
                  </a:cubicBezTo>
                  <a:cubicBezTo>
                    <a:pt x="387878" y="488432"/>
                    <a:pt x="375710" y="531421"/>
                    <a:pt x="346030" y="561982"/>
                  </a:cubicBezTo>
                  <a:cubicBezTo>
                    <a:pt x="332295" y="576158"/>
                    <a:pt x="315243" y="587021"/>
                    <a:pt x="295425" y="594201"/>
                  </a:cubicBezTo>
                  <a:cubicBezTo>
                    <a:pt x="276713" y="600921"/>
                    <a:pt x="254960" y="604695"/>
                    <a:pt x="230625" y="605339"/>
                  </a:cubicBezTo>
                  <a:lnTo>
                    <a:pt x="217536" y="605339"/>
                  </a:lnTo>
                  <a:cubicBezTo>
                    <a:pt x="193201" y="604695"/>
                    <a:pt x="171448" y="600921"/>
                    <a:pt x="152736" y="594201"/>
                  </a:cubicBezTo>
                  <a:cubicBezTo>
                    <a:pt x="132918" y="587021"/>
                    <a:pt x="115866" y="576158"/>
                    <a:pt x="102131" y="561982"/>
                  </a:cubicBezTo>
                  <a:cubicBezTo>
                    <a:pt x="72451" y="531421"/>
                    <a:pt x="60283" y="488432"/>
                    <a:pt x="55767" y="440381"/>
                  </a:cubicBezTo>
                  <a:cubicBezTo>
                    <a:pt x="54568" y="440565"/>
                    <a:pt x="53462" y="440657"/>
                    <a:pt x="52172" y="440657"/>
                  </a:cubicBezTo>
                  <a:cubicBezTo>
                    <a:pt x="50144" y="440657"/>
                    <a:pt x="47932" y="440381"/>
                    <a:pt x="45719" y="439829"/>
                  </a:cubicBezTo>
                  <a:cubicBezTo>
                    <a:pt x="40926" y="438540"/>
                    <a:pt x="34105" y="434950"/>
                    <a:pt x="29681" y="425560"/>
                  </a:cubicBezTo>
                  <a:cubicBezTo>
                    <a:pt x="20279" y="406045"/>
                    <a:pt x="5715" y="350630"/>
                    <a:pt x="9863" y="309574"/>
                  </a:cubicBezTo>
                  <a:cubicBezTo>
                    <a:pt x="11338" y="295122"/>
                    <a:pt x="16960" y="284536"/>
                    <a:pt x="26639" y="278276"/>
                  </a:cubicBezTo>
                  <a:cubicBezTo>
                    <a:pt x="36594" y="271741"/>
                    <a:pt x="48208" y="271648"/>
                    <a:pt x="56043" y="272753"/>
                  </a:cubicBezTo>
                  <a:cubicBezTo>
                    <a:pt x="56043" y="271648"/>
                    <a:pt x="56043" y="270544"/>
                    <a:pt x="56043" y="269531"/>
                  </a:cubicBezTo>
                  <a:cubicBezTo>
                    <a:pt x="17974" y="267782"/>
                    <a:pt x="3226" y="265481"/>
                    <a:pt x="2304" y="265389"/>
                  </a:cubicBezTo>
                  <a:cubicBezTo>
                    <a:pt x="1014" y="265113"/>
                    <a:pt x="0" y="264008"/>
                    <a:pt x="0" y="262627"/>
                  </a:cubicBezTo>
                  <a:lnTo>
                    <a:pt x="0" y="191010"/>
                  </a:lnTo>
                  <a:cubicBezTo>
                    <a:pt x="0" y="190274"/>
                    <a:pt x="277" y="189630"/>
                    <a:pt x="830" y="189077"/>
                  </a:cubicBezTo>
                  <a:cubicBezTo>
                    <a:pt x="1290" y="188525"/>
                    <a:pt x="2028" y="188249"/>
                    <a:pt x="2765" y="188249"/>
                  </a:cubicBezTo>
                  <a:lnTo>
                    <a:pt x="17514" y="188249"/>
                  </a:lnTo>
                  <a:cubicBezTo>
                    <a:pt x="16315" y="180240"/>
                    <a:pt x="14564" y="158976"/>
                    <a:pt x="24611" y="131084"/>
                  </a:cubicBezTo>
                  <a:cubicBezTo>
                    <a:pt x="31985" y="110648"/>
                    <a:pt x="44152" y="90857"/>
                    <a:pt x="60836" y="72355"/>
                  </a:cubicBezTo>
                  <a:cubicBezTo>
                    <a:pt x="79640" y="51551"/>
                    <a:pt x="99274" y="31391"/>
                    <a:pt x="132549" y="14546"/>
                  </a:cubicBezTo>
                  <a:cubicBezTo>
                    <a:pt x="134577" y="13533"/>
                    <a:pt x="138817" y="10587"/>
                    <a:pt x="138817" y="17215"/>
                  </a:cubicBezTo>
                  <a:lnTo>
                    <a:pt x="138817" y="98682"/>
                  </a:lnTo>
                  <a:cubicBezTo>
                    <a:pt x="138817" y="104389"/>
                    <a:pt x="143518" y="109084"/>
                    <a:pt x="149233" y="109084"/>
                  </a:cubicBezTo>
                  <a:lnTo>
                    <a:pt x="159649" y="109084"/>
                  </a:lnTo>
                  <a:cubicBezTo>
                    <a:pt x="165456" y="109084"/>
                    <a:pt x="170065" y="104389"/>
                    <a:pt x="170065" y="98682"/>
                  </a:cubicBezTo>
                  <a:lnTo>
                    <a:pt x="170065" y="8102"/>
                  </a:lnTo>
                  <a:cubicBezTo>
                    <a:pt x="170065" y="1382"/>
                    <a:pt x="173384" y="1842"/>
                    <a:pt x="175135" y="1658"/>
                  </a:cubicBezTo>
                  <a:cubicBezTo>
                    <a:pt x="184906" y="554"/>
                    <a:pt x="194308" y="93"/>
                    <a:pt x="204631" y="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head-protection_65229">
              <a:extLst>
                <a:ext uri="{FF2B5EF4-FFF2-40B4-BE49-F238E27FC236}">
                  <a16:creationId xmlns:a16="http://schemas.microsoft.com/office/drawing/2014/main" id="{970819C8-CD17-731C-C4E2-C4B323A6E3BE}"/>
                </a:ext>
              </a:extLst>
            </p:cNvPr>
            <p:cNvSpPr>
              <a:spLocks noChangeAspect="1"/>
            </p:cNvSpPr>
            <p:nvPr/>
          </p:nvSpPr>
          <p:spPr>
            <a:xfrm>
              <a:off x="5521548" y="2962590"/>
              <a:ext cx="228087" cy="308081"/>
            </a:xfrm>
            <a:custGeom>
              <a:avLst/>
              <a:gdLst>
                <a:gd name="connsiteX0" fmla="*/ 176155 w 448161"/>
                <a:gd name="connsiteY0" fmla="*/ 467936 h 605339"/>
                <a:gd name="connsiteX1" fmla="*/ 225269 w 448161"/>
                <a:gd name="connsiteY1" fmla="*/ 476294 h 605339"/>
                <a:gd name="connsiteX2" fmla="*/ 274475 w 448161"/>
                <a:gd name="connsiteY2" fmla="*/ 467936 h 605339"/>
                <a:gd name="connsiteX3" fmla="*/ 286362 w 448161"/>
                <a:gd name="connsiteY3" fmla="*/ 474365 h 605339"/>
                <a:gd name="connsiteX4" fmla="*/ 279911 w 448161"/>
                <a:gd name="connsiteY4" fmla="*/ 486213 h 605339"/>
                <a:gd name="connsiteX5" fmla="*/ 225361 w 448161"/>
                <a:gd name="connsiteY5" fmla="*/ 495398 h 605339"/>
                <a:gd name="connsiteX6" fmla="*/ 225269 w 448161"/>
                <a:gd name="connsiteY6" fmla="*/ 495398 h 605339"/>
                <a:gd name="connsiteX7" fmla="*/ 170719 w 448161"/>
                <a:gd name="connsiteY7" fmla="*/ 486213 h 605339"/>
                <a:gd name="connsiteX8" fmla="*/ 164268 w 448161"/>
                <a:gd name="connsiteY8" fmla="*/ 474365 h 605339"/>
                <a:gd name="connsiteX9" fmla="*/ 176155 w 448161"/>
                <a:gd name="connsiteY9" fmla="*/ 467936 h 605339"/>
                <a:gd name="connsiteX10" fmla="*/ 288029 w 448161"/>
                <a:gd name="connsiteY10" fmla="*/ 307583 h 605339"/>
                <a:gd name="connsiteX11" fmla="*/ 340780 w 448161"/>
                <a:gd name="connsiteY11" fmla="*/ 337643 h 605339"/>
                <a:gd name="connsiteX12" fmla="*/ 262760 w 448161"/>
                <a:gd name="connsiteY12" fmla="*/ 344261 h 605339"/>
                <a:gd name="connsiteX13" fmla="*/ 288029 w 448161"/>
                <a:gd name="connsiteY13" fmla="*/ 307583 h 605339"/>
                <a:gd name="connsiteX14" fmla="*/ 162568 w 448161"/>
                <a:gd name="connsiteY14" fmla="*/ 307583 h 605339"/>
                <a:gd name="connsiteX15" fmla="*/ 187733 w 448161"/>
                <a:gd name="connsiteY15" fmla="*/ 344261 h 605339"/>
                <a:gd name="connsiteX16" fmla="*/ 109749 w 448161"/>
                <a:gd name="connsiteY16" fmla="*/ 337643 h 605339"/>
                <a:gd name="connsiteX17" fmla="*/ 162568 w 448161"/>
                <a:gd name="connsiteY17" fmla="*/ 307583 h 605339"/>
                <a:gd name="connsiteX18" fmla="*/ 392579 w 448161"/>
                <a:gd name="connsiteY18" fmla="*/ 292084 h 605339"/>
                <a:gd name="connsiteX19" fmla="*/ 393408 w 448161"/>
                <a:gd name="connsiteY19" fmla="*/ 319424 h 605339"/>
                <a:gd name="connsiteX20" fmla="*/ 393777 w 448161"/>
                <a:gd name="connsiteY20" fmla="*/ 421234 h 605339"/>
                <a:gd name="connsiteX21" fmla="*/ 394975 w 448161"/>
                <a:gd name="connsiteY21" fmla="*/ 421326 h 605339"/>
                <a:gd name="connsiteX22" fmla="*/ 398755 w 448161"/>
                <a:gd name="connsiteY22" fmla="*/ 417276 h 605339"/>
                <a:gd name="connsiteX23" fmla="*/ 416821 w 448161"/>
                <a:gd name="connsiteY23" fmla="*/ 311415 h 605339"/>
                <a:gd name="connsiteX24" fmla="*/ 408710 w 448161"/>
                <a:gd name="connsiteY24" fmla="*/ 294293 h 605339"/>
                <a:gd name="connsiteX25" fmla="*/ 392579 w 448161"/>
                <a:gd name="connsiteY25" fmla="*/ 292084 h 605339"/>
                <a:gd name="connsiteX26" fmla="*/ 55582 w 448161"/>
                <a:gd name="connsiteY26" fmla="*/ 292084 h 605339"/>
                <a:gd name="connsiteX27" fmla="*/ 40742 w 448161"/>
                <a:gd name="connsiteY27" fmla="*/ 294293 h 605339"/>
                <a:gd name="connsiteX28" fmla="*/ 32630 w 448161"/>
                <a:gd name="connsiteY28" fmla="*/ 311415 h 605339"/>
                <a:gd name="connsiteX29" fmla="*/ 50605 w 448161"/>
                <a:gd name="connsiteY29" fmla="*/ 417276 h 605339"/>
                <a:gd name="connsiteX30" fmla="*/ 53186 w 448161"/>
                <a:gd name="connsiteY30" fmla="*/ 421326 h 605339"/>
                <a:gd name="connsiteX31" fmla="*/ 54384 w 448161"/>
                <a:gd name="connsiteY31" fmla="*/ 421234 h 605339"/>
                <a:gd name="connsiteX32" fmla="*/ 54753 w 448161"/>
                <a:gd name="connsiteY32" fmla="*/ 319424 h 605339"/>
                <a:gd name="connsiteX33" fmla="*/ 55582 w 448161"/>
                <a:gd name="connsiteY33" fmla="*/ 292084 h 605339"/>
                <a:gd name="connsiteX34" fmla="*/ 84802 w 448161"/>
                <a:gd name="connsiteY34" fmla="*/ 270544 h 605339"/>
                <a:gd name="connsiteX35" fmla="*/ 83512 w 448161"/>
                <a:gd name="connsiteY35" fmla="*/ 320344 h 605339"/>
                <a:gd name="connsiteX36" fmla="*/ 89319 w 448161"/>
                <a:gd name="connsiteY36" fmla="*/ 471679 h 605339"/>
                <a:gd name="connsiteX37" fmla="*/ 120751 w 448161"/>
                <a:gd name="connsiteY37" fmla="*/ 512550 h 605339"/>
                <a:gd name="connsiteX38" fmla="*/ 144072 w 448161"/>
                <a:gd name="connsiteY38" fmla="*/ 542927 h 605339"/>
                <a:gd name="connsiteX39" fmla="*/ 221868 w 448161"/>
                <a:gd name="connsiteY39" fmla="*/ 574870 h 605339"/>
                <a:gd name="connsiteX40" fmla="*/ 226293 w 448161"/>
                <a:gd name="connsiteY40" fmla="*/ 574870 h 605339"/>
                <a:gd name="connsiteX41" fmla="*/ 304090 w 448161"/>
                <a:gd name="connsiteY41" fmla="*/ 542927 h 605339"/>
                <a:gd name="connsiteX42" fmla="*/ 327410 w 448161"/>
                <a:gd name="connsiteY42" fmla="*/ 512550 h 605339"/>
                <a:gd name="connsiteX43" fmla="*/ 358842 w 448161"/>
                <a:gd name="connsiteY43" fmla="*/ 471679 h 605339"/>
                <a:gd name="connsiteX44" fmla="*/ 364649 w 448161"/>
                <a:gd name="connsiteY44" fmla="*/ 320344 h 605339"/>
                <a:gd name="connsiteX45" fmla="*/ 363359 w 448161"/>
                <a:gd name="connsiteY45" fmla="*/ 270544 h 605339"/>
                <a:gd name="connsiteX46" fmla="*/ 224173 w 448161"/>
                <a:gd name="connsiteY46" fmla="*/ 271464 h 605339"/>
                <a:gd name="connsiteX47" fmla="*/ 84802 w 448161"/>
                <a:gd name="connsiteY47" fmla="*/ 270544 h 605339"/>
                <a:gd name="connsiteX48" fmla="*/ 204631 w 448161"/>
                <a:gd name="connsiteY48" fmla="*/ 1 h 605339"/>
                <a:gd name="connsiteX49" fmla="*/ 209701 w 448161"/>
                <a:gd name="connsiteY49" fmla="*/ 5801 h 605339"/>
                <a:gd name="connsiteX50" fmla="*/ 209701 w 448161"/>
                <a:gd name="connsiteY50" fmla="*/ 98682 h 605339"/>
                <a:gd name="connsiteX51" fmla="*/ 220117 w 448161"/>
                <a:gd name="connsiteY51" fmla="*/ 109084 h 605339"/>
                <a:gd name="connsiteX52" fmla="*/ 223988 w 448161"/>
                <a:gd name="connsiteY52" fmla="*/ 109084 h 605339"/>
                <a:gd name="connsiteX53" fmla="*/ 228044 w 448161"/>
                <a:gd name="connsiteY53" fmla="*/ 109084 h 605339"/>
                <a:gd name="connsiteX54" fmla="*/ 238460 w 448161"/>
                <a:gd name="connsiteY54" fmla="*/ 98682 h 605339"/>
                <a:gd name="connsiteX55" fmla="*/ 238460 w 448161"/>
                <a:gd name="connsiteY55" fmla="*/ 5801 h 605339"/>
                <a:gd name="connsiteX56" fmla="*/ 243530 w 448161"/>
                <a:gd name="connsiteY56" fmla="*/ 1 h 605339"/>
                <a:gd name="connsiteX57" fmla="*/ 273026 w 448161"/>
                <a:gd name="connsiteY57" fmla="*/ 1658 h 605339"/>
                <a:gd name="connsiteX58" fmla="*/ 278096 w 448161"/>
                <a:gd name="connsiteY58" fmla="*/ 8010 h 605339"/>
                <a:gd name="connsiteX59" fmla="*/ 278096 w 448161"/>
                <a:gd name="connsiteY59" fmla="*/ 98682 h 605339"/>
                <a:gd name="connsiteX60" fmla="*/ 288512 w 448161"/>
                <a:gd name="connsiteY60" fmla="*/ 109084 h 605339"/>
                <a:gd name="connsiteX61" fmla="*/ 298928 w 448161"/>
                <a:gd name="connsiteY61" fmla="*/ 109084 h 605339"/>
                <a:gd name="connsiteX62" fmla="*/ 309344 w 448161"/>
                <a:gd name="connsiteY62" fmla="*/ 98682 h 605339"/>
                <a:gd name="connsiteX63" fmla="*/ 309344 w 448161"/>
                <a:gd name="connsiteY63" fmla="*/ 17215 h 605339"/>
                <a:gd name="connsiteX64" fmla="*/ 315612 w 448161"/>
                <a:gd name="connsiteY64" fmla="*/ 14546 h 605339"/>
                <a:gd name="connsiteX65" fmla="*/ 387233 w 448161"/>
                <a:gd name="connsiteY65" fmla="*/ 72355 h 605339"/>
                <a:gd name="connsiteX66" fmla="*/ 423550 w 448161"/>
                <a:gd name="connsiteY66" fmla="*/ 131084 h 605339"/>
                <a:gd name="connsiteX67" fmla="*/ 430555 w 448161"/>
                <a:gd name="connsiteY67" fmla="*/ 188249 h 605339"/>
                <a:gd name="connsiteX68" fmla="*/ 445396 w 448161"/>
                <a:gd name="connsiteY68" fmla="*/ 188249 h 605339"/>
                <a:gd name="connsiteX69" fmla="*/ 447331 w 448161"/>
                <a:gd name="connsiteY69" fmla="*/ 189077 h 605339"/>
                <a:gd name="connsiteX70" fmla="*/ 448161 w 448161"/>
                <a:gd name="connsiteY70" fmla="*/ 191010 h 605339"/>
                <a:gd name="connsiteX71" fmla="*/ 448161 w 448161"/>
                <a:gd name="connsiteY71" fmla="*/ 262627 h 605339"/>
                <a:gd name="connsiteX72" fmla="*/ 445857 w 448161"/>
                <a:gd name="connsiteY72" fmla="*/ 265389 h 605339"/>
                <a:gd name="connsiteX73" fmla="*/ 392118 w 448161"/>
                <a:gd name="connsiteY73" fmla="*/ 269531 h 605339"/>
                <a:gd name="connsiteX74" fmla="*/ 392118 w 448161"/>
                <a:gd name="connsiteY74" fmla="*/ 272753 h 605339"/>
                <a:gd name="connsiteX75" fmla="*/ 421522 w 448161"/>
                <a:gd name="connsiteY75" fmla="*/ 278276 h 605339"/>
                <a:gd name="connsiteX76" fmla="*/ 438298 w 448161"/>
                <a:gd name="connsiteY76" fmla="*/ 309574 h 605339"/>
                <a:gd name="connsiteX77" fmla="*/ 418480 w 448161"/>
                <a:gd name="connsiteY77" fmla="*/ 425560 h 605339"/>
                <a:gd name="connsiteX78" fmla="*/ 402442 w 448161"/>
                <a:gd name="connsiteY78" fmla="*/ 439829 h 605339"/>
                <a:gd name="connsiteX79" fmla="*/ 395989 w 448161"/>
                <a:gd name="connsiteY79" fmla="*/ 440657 h 605339"/>
                <a:gd name="connsiteX80" fmla="*/ 392394 w 448161"/>
                <a:gd name="connsiteY80" fmla="*/ 440381 h 605339"/>
                <a:gd name="connsiteX81" fmla="*/ 346030 w 448161"/>
                <a:gd name="connsiteY81" fmla="*/ 561982 h 605339"/>
                <a:gd name="connsiteX82" fmla="*/ 295425 w 448161"/>
                <a:gd name="connsiteY82" fmla="*/ 594201 h 605339"/>
                <a:gd name="connsiteX83" fmla="*/ 230625 w 448161"/>
                <a:gd name="connsiteY83" fmla="*/ 605339 h 605339"/>
                <a:gd name="connsiteX84" fmla="*/ 217536 w 448161"/>
                <a:gd name="connsiteY84" fmla="*/ 605339 h 605339"/>
                <a:gd name="connsiteX85" fmla="*/ 152736 w 448161"/>
                <a:gd name="connsiteY85" fmla="*/ 594201 h 605339"/>
                <a:gd name="connsiteX86" fmla="*/ 102131 w 448161"/>
                <a:gd name="connsiteY86" fmla="*/ 561982 h 605339"/>
                <a:gd name="connsiteX87" fmla="*/ 55767 w 448161"/>
                <a:gd name="connsiteY87" fmla="*/ 440381 h 605339"/>
                <a:gd name="connsiteX88" fmla="*/ 52172 w 448161"/>
                <a:gd name="connsiteY88" fmla="*/ 440657 h 605339"/>
                <a:gd name="connsiteX89" fmla="*/ 45719 w 448161"/>
                <a:gd name="connsiteY89" fmla="*/ 439829 h 605339"/>
                <a:gd name="connsiteX90" fmla="*/ 29681 w 448161"/>
                <a:gd name="connsiteY90" fmla="*/ 425560 h 605339"/>
                <a:gd name="connsiteX91" fmla="*/ 9863 w 448161"/>
                <a:gd name="connsiteY91" fmla="*/ 309574 h 605339"/>
                <a:gd name="connsiteX92" fmla="*/ 26639 w 448161"/>
                <a:gd name="connsiteY92" fmla="*/ 278276 h 605339"/>
                <a:gd name="connsiteX93" fmla="*/ 56043 w 448161"/>
                <a:gd name="connsiteY93" fmla="*/ 272753 h 605339"/>
                <a:gd name="connsiteX94" fmla="*/ 56043 w 448161"/>
                <a:gd name="connsiteY94" fmla="*/ 269531 h 605339"/>
                <a:gd name="connsiteX95" fmla="*/ 2304 w 448161"/>
                <a:gd name="connsiteY95" fmla="*/ 265389 h 605339"/>
                <a:gd name="connsiteX96" fmla="*/ 0 w 448161"/>
                <a:gd name="connsiteY96" fmla="*/ 262627 h 605339"/>
                <a:gd name="connsiteX97" fmla="*/ 0 w 448161"/>
                <a:gd name="connsiteY97" fmla="*/ 191010 h 605339"/>
                <a:gd name="connsiteX98" fmla="*/ 830 w 448161"/>
                <a:gd name="connsiteY98" fmla="*/ 189077 h 605339"/>
                <a:gd name="connsiteX99" fmla="*/ 2765 w 448161"/>
                <a:gd name="connsiteY99" fmla="*/ 188249 h 605339"/>
                <a:gd name="connsiteX100" fmla="*/ 17514 w 448161"/>
                <a:gd name="connsiteY100" fmla="*/ 188249 h 605339"/>
                <a:gd name="connsiteX101" fmla="*/ 24611 w 448161"/>
                <a:gd name="connsiteY101" fmla="*/ 131084 h 605339"/>
                <a:gd name="connsiteX102" fmla="*/ 60836 w 448161"/>
                <a:gd name="connsiteY102" fmla="*/ 72355 h 605339"/>
                <a:gd name="connsiteX103" fmla="*/ 132549 w 448161"/>
                <a:gd name="connsiteY103" fmla="*/ 14546 h 605339"/>
                <a:gd name="connsiteX104" fmla="*/ 138817 w 448161"/>
                <a:gd name="connsiteY104" fmla="*/ 17215 h 605339"/>
                <a:gd name="connsiteX105" fmla="*/ 138817 w 448161"/>
                <a:gd name="connsiteY105" fmla="*/ 98682 h 605339"/>
                <a:gd name="connsiteX106" fmla="*/ 149233 w 448161"/>
                <a:gd name="connsiteY106" fmla="*/ 109084 h 605339"/>
                <a:gd name="connsiteX107" fmla="*/ 159649 w 448161"/>
                <a:gd name="connsiteY107" fmla="*/ 109084 h 605339"/>
                <a:gd name="connsiteX108" fmla="*/ 170065 w 448161"/>
                <a:gd name="connsiteY108" fmla="*/ 98682 h 605339"/>
                <a:gd name="connsiteX109" fmla="*/ 170065 w 448161"/>
                <a:gd name="connsiteY109" fmla="*/ 8102 h 605339"/>
                <a:gd name="connsiteX110" fmla="*/ 175135 w 448161"/>
                <a:gd name="connsiteY110" fmla="*/ 1658 h 605339"/>
                <a:gd name="connsiteX111" fmla="*/ 204631 w 448161"/>
                <a:gd name="connsiteY111" fmla="*/ 1 h 605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448161" h="605339">
                  <a:moveTo>
                    <a:pt x="176155" y="467936"/>
                  </a:moveTo>
                  <a:cubicBezTo>
                    <a:pt x="193571" y="473079"/>
                    <a:pt x="209973" y="475835"/>
                    <a:pt x="225269" y="476294"/>
                  </a:cubicBezTo>
                  <a:cubicBezTo>
                    <a:pt x="240565" y="475835"/>
                    <a:pt x="257059" y="473079"/>
                    <a:pt x="274475" y="467936"/>
                  </a:cubicBezTo>
                  <a:cubicBezTo>
                    <a:pt x="279451" y="466466"/>
                    <a:pt x="284795" y="469313"/>
                    <a:pt x="286362" y="474365"/>
                  </a:cubicBezTo>
                  <a:cubicBezTo>
                    <a:pt x="287836" y="479417"/>
                    <a:pt x="284979" y="484744"/>
                    <a:pt x="279911" y="486213"/>
                  </a:cubicBezTo>
                  <a:cubicBezTo>
                    <a:pt x="260745" y="491908"/>
                    <a:pt x="242408" y="494939"/>
                    <a:pt x="225361" y="495398"/>
                  </a:cubicBezTo>
                  <a:cubicBezTo>
                    <a:pt x="225361" y="495398"/>
                    <a:pt x="225269" y="495398"/>
                    <a:pt x="225269" y="495398"/>
                  </a:cubicBezTo>
                  <a:cubicBezTo>
                    <a:pt x="208130" y="494939"/>
                    <a:pt x="189885" y="491908"/>
                    <a:pt x="170719" y="486213"/>
                  </a:cubicBezTo>
                  <a:cubicBezTo>
                    <a:pt x="165651" y="484744"/>
                    <a:pt x="162794" y="479417"/>
                    <a:pt x="164268" y="474365"/>
                  </a:cubicBezTo>
                  <a:cubicBezTo>
                    <a:pt x="165743" y="469313"/>
                    <a:pt x="171087" y="466466"/>
                    <a:pt x="176155" y="467936"/>
                  </a:cubicBezTo>
                  <a:close/>
                  <a:moveTo>
                    <a:pt x="288029" y="307583"/>
                  </a:moveTo>
                  <a:cubicBezTo>
                    <a:pt x="317171" y="308226"/>
                    <a:pt x="362636" y="319809"/>
                    <a:pt x="340780" y="337643"/>
                  </a:cubicBezTo>
                  <a:cubicBezTo>
                    <a:pt x="328237" y="347938"/>
                    <a:pt x="269861" y="350880"/>
                    <a:pt x="262760" y="344261"/>
                  </a:cubicBezTo>
                  <a:cubicBezTo>
                    <a:pt x="255659" y="337643"/>
                    <a:pt x="258887" y="306847"/>
                    <a:pt x="288029" y="307583"/>
                  </a:cubicBezTo>
                  <a:close/>
                  <a:moveTo>
                    <a:pt x="162568" y="307583"/>
                  </a:moveTo>
                  <a:cubicBezTo>
                    <a:pt x="191697" y="306847"/>
                    <a:pt x="194831" y="337643"/>
                    <a:pt x="187733" y="344261"/>
                  </a:cubicBezTo>
                  <a:cubicBezTo>
                    <a:pt x="180635" y="350880"/>
                    <a:pt x="122378" y="347938"/>
                    <a:pt x="109749" y="337643"/>
                  </a:cubicBezTo>
                  <a:cubicBezTo>
                    <a:pt x="87995" y="319809"/>
                    <a:pt x="133439" y="308318"/>
                    <a:pt x="162568" y="307583"/>
                  </a:cubicBezTo>
                  <a:close/>
                  <a:moveTo>
                    <a:pt x="392579" y="292084"/>
                  </a:moveTo>
                  <a:cubicBezTo>
                    <a:pt x="392763" y="301013"/>
                    <a:pt x="393040" y="310126"/>
                    <a:pt x="393408" y="319424"/>
                  </a:cubicBezTo>
                  <a:cubicBezTo>
                    <a:pt x="394422" y="353667"/>
                    <a:pt x="395528" y="388371"/>
                    <a:pt x="393777" y="421234"/>
                  </a:cubicBezTo>
                  <a:cubicBezTo>
                    <a:pt x="394422" y="421418"/>
                    <a:pt x="394699" y="421418"/>
                    <a:pt x="394975" y="421326"/>
                  </a:cubicBezTo>
                  <a:cubicBezTo>
                    <a:pt x="395528" y="421234"/>
                    <a:pt x="397095" y="420774"/>
                    <a:pt x="398755" y="417276"/>
                  </a:cubicBezTo>
                  <a:cubicBezTo>
                    <a:pt x="407050" y="400062"/>
                    <a:pt x="420508" y="348512"/>
                    <a:pt x="416821" y="311415"/>
                  </a:cubicBezTo>
                  <a:cubicBezTo>
                    <a:pt x="415991" y="303038"/>
                    <a:pt x="413226" y="297331"/>
                    <a:pt x="408710" y="294293"/>
                  </a:cubicBezTo>
                  <a:cubicBezTo>
                    <a:pt x="403179" y="290703"/>
                    <a:pt x="397556" y="291164"/>
                    <a:pt x="392579" y="292084"/>
                  </a:cubicBezTo>
                  <a:close/>
                  <a:moveTo>
                    <a:pt x="55582" y="292084"/>
                  </a:moveTo>
                  <a:cubicBezTo>
                    <a:pt x="50605" y="291164"/>
                    <a:pt x="46273" y="290703"/>
                    <a:pt x="40742" y="294293"/>
                  </a:cubicBezTo>
                  <a:cubicBezTo>
                    <a:pt x="36133" y="297331"/>
                    <a:pt x="33460" y="303038"/>
                    <a:pt x="32630" y="311415"/>
                  </a:cubicBezTo>
                  <a:cubicBezTo>
                    <a:pt x="28851" y="348512"/>
                    <a:pt x="42309" y="400062"/>
                    <a:pt x="50605" y="417276"/>
                  </a:cubicBezTo>
                  <a:cubicBezTo>
                    <a:pt x="52264" y="420774"/>
                    <a:pt x="52633" y="421234"/>
                    <a:pt x="53186" y="421326"/>
                  </a:cubicBezTo>
                  <a:cubicBezTo>
                    <a:pt x="53462" y="421418"/>
                    <a:pt x="53923" y="421418"/>
                    <a:pt x="54384" y="421234"/>
                  </a:cubicBezTo>
                  <a:cubicBezTo>
                    <a:pt x="52540" y="388371"/>
                    <a:pt x="53739" y="353759"/>
                    <a:pt x="54753" y="319424"/>
                  </a:cubicBezTo>
                  <a:cubicBezTo>
                    <a:pt x="55121" y="310126"/>
                    <a:pt x="55398" y="301013"/>
                    <a:pt x="55582" y="292084"/>
                  </a:cubicBezTo>
                  <a:close/>
                  <a:moveTo>
                    <a:pt x="84802" y="270544"/>
                  </a:moveTo>
                  <a:cubicBezTo>
                    <a:pt x="84618" y="287021"/>
                    <a:pt x="84065" y="303867"/>
                    <a:pt x="83512" y="320344"/>
                  </a:cubicBezTo>
                  <a:cubicBezTo>
                    <a:pt x="81853" y="373275"/>
                    <a:pt x="80101" y="427217"/>
                    <a:pt x="89319" y="471679"/>
                  </a:cubicBezTo>
                  <a:cubicBezTo>
                    <a:pt x="91347" y="481436"/>
                    <a:pt x="109505" y="500491"/>
                    <a:pt x="120751" y="512550"/>
                  </a:cubicBezTo>
                  <a:cubicBezTo>
                    <a:pt x="130798" y="523412"/>
                    <a:pt x="139555" y="532710"/>
                    <a:pt x="144072" y="542927"/>
                  </a:cubicBezTo>
                  <a:cubicBezTo>
                    <a:pt x="153566" y="564468"/>
                    <a:pt x="179006" y="574870"/>
                    <a:pt x="221868" y="574870"/>
                  </a:cubicBezTo>
                  <a:cubicBezTo>
                    <a:pt x="221868" y="574870"/>
                    <a:pt x="226293" y="574870"/>
                    <a:pt x="226293" y="574870"/>
                  </a:cubicBezTo>
                  <a:cubicBezTo>
                    <a:pt x="269155" y="574870"/>
                    <a:pt x="294595" y="564468"/>
                    <a:pt x="304090" y="542927"/>
                  </a:cubicBezTo>
                  <a:cubicBezTo>
                    <a:pt x="308606" y="532710"/>
                    <a:pt x="317363" y="523412"/>
                    <a:pt x="327410" y="512550"/>
                  </a:cubicBezTo>
                  <a:cubicBezTo>
                    <a:pt x="338656" y="500491"/>
                    <a:pt x="353865" y="486407"/>
                    <a:pt x="358842" y="471679"/>
                  </a:cubicBezTo>
                  <a:cubicBezTo>
                    <a:pt x="368060" y="427217"/>
                    <a:pt x="366308" y="373275"/>
                    <a:pt x="364649" y="320344"/>
                  </a:cubicBezTo>
                  <a:cubicBezTo>
                    <a:pt x="364096" y="303867"/>
                    <a:pt x="363543" y="286929"/>
                    <a:pt x="363359" y="270544"/>
                  </a:cubicBezTo>
                  <a:cubicBezTo>
                    <a:pt x="343172" y="271096"/>
                    <a:pt x="224173" y="271464"/>
                    <a:pt x="224173" y="271464"/>
                  </a:cubicBezTo>
                  <a:cubicBezTo>
                    <a:pt x="196612" y="271464"/>
                    <a:pt x="104989" y="271096"/>
                    <a:pt x="84802" y="270544"/>
                  </a:cubicBezTo>
                  <a:close/>
                  <a:moveTo>
                    <a:pt x="204631" y="1"/>
                  </a:moveTo>
                  <a:cubicBezTo>
                    <a:pt x="205922" y="1"/>
                    <a:pt x="209701" y="-91"/>
                    <a:pt x="209701" y="5801"/>
                  </a:cubicBezTo>
                  <a:lnTo>
                    <a:pt x="209701" y="98682"/>
                  </a:lnTo>
                  <a:cubicBezTo>
                    <a:pt x="209701" y="104389"/>
                    <a:pt x="214310" y="109084"/>
                    <a:pt x="220117" y="109084"/>
                  </a:cubicBezTo>
                  <a:lnTo>
                    <a:pt x="223988" y="109084"/>
                  </a:lnTo>
                  <a:lnTo>
                    <a:pt x="228044" y="109084"/>
                  </a:lnTo>
                  <a:cubicBezTo>
                    <a:pt x="233851" y="109084"/>
                    <a:pt x="238460" y="104389"/>
                    <a:pt x="238460" y="98682"/>
                  </a:cubicBezTo>
                  <a:lnTo>
                    <a:pt x="238460" y="5801"/>
                  </a:lnTo>
                  <a:cubicBezTo>
                    <a:pt x="238460" y="-183"/>
                    <a:pt x="242239" y="1"/>
                    <a:pt x="243530" y="1"/>
                  </a:cubicBezTo>
                  <a:cubicBezTo>
                    <a:pt x="253853" y="1"/>
                    <a:pt x="263255" y="554"/>
                    <a:pt x="273026" y="1658"/>
                  </a:cubicBezTo>
                  <a:cubicBezTo>
                    <a:pt x="274685" y="1842"/>
                    <a:pt x="278096" y="1382"/>
                    <a:pt x="278096" y="8010"/>
                  </a:cubicBezTo>
                  <a:lnTo>
                    <a:pt x="278096" y="98682"/>
                  </a:lnTo>
                  <a:cubicBezTo>
                    <a:pt x="278096" y="104389"/>
                    <a:pt x="282705" y="109084"/>
                    <a:pt x="288512" y="109084"/>
                  </a:cubicBezTo>
                  <a:lnTo>
                    <a:pt x="298928" y="109084"/>
                  </a:lnTo>
                  <a:cubicBezTo>
                    <a:pt x="304643" y="109084"/>
                    <a:pt x="309344" y="104389"/>
                    <a:pt x="309344" y="98682"/>
                  </a:cubicBezTo>
                  <a:lnTo>
                    <a:pt x="309344" y="17215"/>
                  </a:lnTo>
                  <a:cubicBezTo>
                    <a:pt x="309344" y="10587"/>
                    <a:pt x="313584" y="13533"/>
                    <a:pt x="315612" y="14546"/>
                  </a:cubicBezTo>
                  <a:cubicBezTo>
                    <a:pt x="348887" y="31391"/>
                    <a:pt x="368521" y="51459"/>
                    <a:pt x="387233" y="72355"/>
                  </a:cubicBezTo>
                  <a:cubicBezTo>
                    <a:pt x="404009" y="90857"/>
                    <a:pt x="416176" y="110648"/>
                    <a:pt x="423550" y="131084"/>
                  </a:cubicBezTo>
                  <a:cubicBezTo>
                    <a:pt x="433597" y="158976"/>
                    <a:pt x="431846" y="180240"/>
                    <a:pt x="430555" y="188249"/>
                  </a:cubicBezTo>
                  <a:lnTo>
                    <a:pt x="445396" y="188249"/>
                  </a:lnTo>
                  <a:cubicBezTo>
                    <a:pt x="446133" y="188249"/>
                    <a:pt x="446871" y="188525"/>
                    <a:pt x="447331" y="189077"/>
                  </a:cubicBezTo>
                  <a:cubicBezTo>
                    <a:pt x="447885" y="189630"/>
                    <a:pt x="448161" y="190274"/>
                    <a:pt x="448161" y="191010"/>
                  </a:cubicBezTo>
                  <a:lnTo>
                    <a:pt x="448161" y="262627"/>
                  </a:lnTo>
                  <a:cubicBezTo>
                    <a:pt x="448161" y="264008"/>
                    <a:pt x="447147" y="265113"/>
                    <a:pt x="445857" y="265389"/>
                  </a:cubicBezTo>
                  <a:cubicBezTo>
                    <a:pt x="444935" y="265481"/>
                    <a:pt x="430187" y="267782"/>
                    <a:pt x="392118" y="269531"/>
                  </a:cubicBezTo>
                  <a:cubicBezTo>
                    <a:pt x="392118" y="270544"/>
                    <a:pt x="392118" y="271648"/>
                    <a:pt x="392118" y="272753"/>
                  </a:cubicBezTo>
                  <a:cubicBezTo>
                    <a:pt x="399953" y="271648"/>
                    <a:pt x="411567" y="271741"/>
                    <a:pt x="421522" y="278276"/>
                  </a:cubicBezTo>
                  <a:cubicBezTo>
                    <a:pt x="431201" y="284536"/>
                    <a:pt x="436823" y="295122"/>
                    <a:pt x="438298" y="309574"/>
                  </a:cubicBezTo>
                  <a:cubicBezTo>
                    <a:pt x="442446" y="350630"/>
                    <a:pt x="427882" y="406045"/>
                    <a:pt x="418480" y="425560"/>
                  </a:cubicBezTo>
                  <a:cubicBezTo>
                    <a:pt x="413964" y="434950"/>
                    <a:pt x="407235" y="438540"/>
                    <a:pt x="402442" y="439829"/>
                  </a:cubicBezTo>
                  <a:cubicBezTo>
                    <a:pt x="400229" y="440381"/>
                    <a:pt x="398017" y="440657"/>
                    <a:pt x="395989" y="440657"/>
                  </a:cubicBezTo>
                  <a:cubicBezTo>
                    <a:pt x="394699" y="440657"/>
                    <a:pt x="393593" y="440565"/>
                    <a:pt x="392394" y="440381"/>
                  </a:cubicBezTo>
                  <a:cubicBezTo>
                    <a:pt x="387878" y="488432"/>
                    <a:pt x="375710" y="531421"/>
                    <a:pt x="346030" y="561982"/>
                  </a:cubicBezTo>
                  <a:cubicBezTo>
                    <a:pt x="332295" y="576158"/>
                    <a:pt x="315243" y="587021"/>
                    <a:pt x="295425" y="594201"/>
                  </a:cubicBezTo>
                  <a:cubicBezTo>
                    <a:pt x="276713" y="600921"/>
                    <a:pt x="254960" y="604695"/>
                    <a:pt x="230625" y="605339"/>
                  </a:cubicBezTo>
                  <a:lnTo>
                    <a:pt x="217536" y="605339"/>
                  </a:lnTo>
                  <a:cubicBezTo>
                    <a:pt x="193201" y="604695"/>
                    <a:pt x="171448" y="600921"/>
                    <a:pt x="152736" y="594201"/>
                  </a:cubicBezTo>
                  <a:cubicBezTo>
                    <a:pt x="132918" y="587021"/>
                    <a:pt x="115866" y="576158"/>
                    <a:pt x="102131" y="561982"/>
                  </a:cubicBezTo>
                  <a:cubicBezTo>
                    <a:pt x="72451" y="531421"/>
                    <a:pt x="60283" y="488432"/>
                    <a:pt x="55767" y="440381"/>
                  </a:cubicBezTo>
                  <a:cubicBezTo>
                    <a:pt x="54568" y="440565"/>
                    <a:pt x="53462" y="440657"/>
                    <a:pt x="52172" y="440657"/>
                  </a:cubicBezTo>
                  <a:cubicBezTo>
                    <a:pt x="50144" y="440657"/>
                    <a:pt x="47932" y="440381"/>
                    <a:pt x="45719" y="439829"/>
                  </a:cubicBezTo>
                  <a:cubicBezTo>
                    <a:pt x="40926" y="438540"/>
                    <a:pt x="34105" y="434950"/>
                    <a:pt x="29681" y="425560"/>
                  </a:cubicBezTo>
                  <a:cubicBezTo>
                    <a:pt x="20279" y="406045"/>
                    <a:pt x="5715" y="350630"/>
                    <a:pt x="9863" y="309574"/>
                  </a:cubicBezTo>
                  <a:cubicBezTo>
                    <a:pt x="11338" y="295122"/>
                    <a:pt x="16960" y="284536"/>
                    <a:pt x="26639" y="278276"/>
                  </a:cubicBezTo>
                  <a:cubicBezTo>
                    <a:pt x="36594" y="271741"/>
                    <a:pt x="48208" y="271648"/>
                    <a:pt x="56043" y="272753"/>
                  </a:cubicBezTo>
                  <a:cubicBezTo>
                    <a:pt x="56043" y="271648"/>
                    <a:pt x="56043" y="270544"/>
                    <a:pt x="56043" y="269531"/>
                  </a:cubicBezTo>
                  <a:cubicBezTo>
                    <a:pt x="17974" y="267782"/>
                    <a:pt x="3226" y="265481"/>
                    <a:pt x="2304" y="265389"/>
                  </a:cubicBezTo>
                  <a:cubicBezTo>
                    <a:pt x="1014" y="265113"/>
                    <a:pt x="0" y="264008"/>
                    <a:pt x="0" y="262627"/>
                  </a:cubicBezTo>
                  <a:lnTo>
                    <a:pt x="0" y="191010"/>
                  </a:lnTo>
                  <a:cubicBezTo>
                    <a:pt x="0" y="190274"/>
                    <a:pt x="277" y="189630"/>
                    <a:pt x="830" y="189077"/>
                  </a:cubicBezTo>
                  <a:cubicBezTo>
                    <a:pt x="1290" y="188525"/>
                    <a:pt x="2028" y="188249"/>
                    <a:pt x="2765" y="188249"/>
                  </a:cubicBezTo>
                  <a:lnTo>
                    <a:pt x="17514" y="188249"/>
                  </a:lnTo>
                  <a:cubicBezTo>
                    <a:pt x="16315" y="180240"/>
                    <a:pt x="14564" y="158976"/>
                    <a:pt x="24611" y="131084"/>
                  </a:cubicBezTo>
                  <a:cubicBezTo>
                    <a:pt x="31985" y="110648"/>
                    <a:pt x="44152" y="90857"/>
                    <a:pt x="60836" y="72355"/>
                  </a:cubicBezTo>
                  <a:cubicBezTo>
                    <a:pt x="79640" y="51551"/>
                    <a:pt x="99274" y="31391"/>
                    <a:pt x="132549" y="14546"/>
                  </a:cubicBezTo>
                  <a:cubicBezTo>
                    <a:pt x="134577" y="13533"/>
                    <a:pt x="138817" y="10587"/>
                    <a:pt x="138817" y="17215"/>
                  </a:cubicBezTo>
                  <a:lnTo>
                    <a:pt x="138817" y="98682"/>
                  </a:lnTo>
                  <a:cubicBezTo>
                    <a:pt x="138817" y="104389"/>
                    <a:pt x="143518" y="109084"/>
                    <a:pt x="149233" y="109084"/>
                  </a:cubicBezTo>
                  <a:lnTo>
                    <a:pt x="159649" y="109084"/>
                  </a:lnTo>
                  <a:cubicBezTo>
                    <a:pt x="165456" y="109084"/>
                    <a:pt x="170065" y="104389"/>
                    <a:pt x="170065" y="98682"/>
                  </a:cubicBezTo>
                  <a:lnTo>
                    <a:pt x="170065" y="8102"/>
                  </a:lnTo>
                  <a:cubicBezTo>
                    <a:pt x="170065" y="1382"/>
                    <a:pt x="173384" y="1842"/>
                    <a:pt x="175135" y="1658"/>
                  </a:cubicBezTo>
                  <a:cubicBezTo>
                    <a:pt x="184906" y="554"/>
                    <a:pt x="194308" y="93"/>
                    <a:pt x="204631" y="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head-protection_65229">
              <a:extLst>
                <a:ext uri="{FF2B5EF4-FFF2-40B4-BE49-F238E27FC236}">
                  <a16:creationId xmlns:a16="http://schemas.microsoft.com/office/drawing/2014/main" id="{59C7ADA1-F11E-CE4E-AC76-40514B519B0D}"/>
                </a:ext>
              </a:extLst>
            </p:cNvPr>
            <p:cNvSpPr>
              <a:spLocks noChangeAspect="1"/>
            </p:cNvSpPr>
            <p:nvPr/>
          </p:nvSpPr>
          <p:spPr>
            <a:xfrm>
              <a:off x="5293461" y="3535441"/>
              <a:ext cx="228087" cy="308081"/>
            </a:xfrm>
            <a:custGeom>
              <a:avLst/>
              <a:gdLst>
                <a:gd name="connsiteX0" fmla="*/ 176155 w 448161"/>
                <a:gd name="connsiteY0" fmla="*/ 467936 h 605339"/>
                <a:gd name="connsiteX1" fmla="*/ 225269 w 448161"/>
                <a:gd name="connsiteY1" fmla="*/ 476294 h 605339"/>
                <a:gd name="connsiteX2" fmla="*/ 274475 w 448161"/>
                <a:gd name="connsiteY2" fmla="*/ 467936 h 605339"/>
                <a:gd name="connsiteX3" fmla="*/ 286362 w 448161"/>
                <a:gd name="connsiteY3" fmla="*/ 474365 h 605339"/>
                <a:gd name="connsiteX4" fmla="*/ 279911 w 448161"/>
                <a:gd name="connsiteY4" fmla="*/ 486213 h 605339"/>
                <a:gd name="connsiteX5" fmla="*/ 225361 w 448161"/>
                <a:gd name="connsiteY5" fmla="*/ 495398 h 605339"/>
                <a:gd name="connsiteX6" fmla="*/ 225269 w 448161"/>
                <a:gd name="connsiteY6" fmla="*/ 495398 h 605339"/>
                <a:gd name="connsiteX7" fmla="*/ 170719 w 448161"/>
                <a:gd name="connsiteY7" fmla="*/ 486213 h 605339"/>
                <a:gd name="connsiteX8" fmla="*/ 164268 w 448161"/>
                <a:gd name="connsiteY8" fmla="*/ 474365 h 605339"/>
                <a:gd name="connsiteX9" fmla="*/ 176155 w 448161"/>
                <a:gd name="connsiteY9" fmla="*/ 467936 h 605339"/>
                <a:gd name="connsiteX10" fmla="*/ 288029 w 448161"/>
                <a:gd name="connsiteY10" fmla="*/ 307583 h 605339"/>
                <a:gd name="connsiteX11" fmla="*/ 340780 w 448161"/>
                <a:gd name="connsiteY11" fmla="*/ 337643 h 605339"/>
                <a:gd name="connsiteX12" fmla="*/ 262760 w 448161"/>
                <a:gd name="connsiteY12" fmla="*/ 344261 h 605339"/>
                <a:gd name="connsiteX13" fmla="*/ 288029 w 448161"/>
                <a:gd name="connsiteY13" fmla="*/ 307583 h 605339"/>
                <a:gd name="connsiteX14" fmla="*/ 162568 w 448161"/>
                <a:gd name="connsiteY14" fmla="*/ 307583 h 605339"/>
                <a:gd name="connsiteX15" fmla="*/ 187733 w 448161"/>
                <a:gd name="connsiteY15" fmla="*/ 344261 h 605339"/>
                <a:gd name="connsiteX16" fmla="*/ 109749 w 448161"/>
                <a:gd name="connsiteY16" fmla="*/ 337643 h 605339"/>
                <a:gd name="connsiteX17" fmla="*/ 162568 w 448161"/>
                <a:gd name="connsiteY17" fmla="*/ 307583 h 605339"/>
                <a:gd name="connsiteX18" fmla="*/ 392579 w 448161"/>
                <a:gd name="connsiteY18" fmla="*/ 292084 h 605339"/>
                <a:gd name="connsiteX19" fmla="*/ 393408 w 448161"/>
                <a:gd name="connsiteY19" fmla="*/ 319424 h 605339"/>
                <a:gd name="connsiteX20" fmla="*/ 393777 w 448161"/>
                <a:gd name="connsiteY20" fmla="*/ 421234 h 605339"/>
                <a:gd name="connsiteX21" fmla="*/ 394975 w 448161"/>
                <a:gd name="connsiteY21" fmla="*/ 421326 h 605339"/>
                <a:gd name="connsiteX22" fmla="*/ 398755 w 448161"/>
                <a:gd name="connsiteY22" fmla="*/ 417276 h 605339"/>
                <a:gd name="connsiteX23" fmla="*/ 416821 w 448161"/>
                <a:gd name="connsiteY23" fmla="*/ 311415 h 605339"/>
                <a:gd name="connsiteX24" fmla="*/ 408710 w 448161"/>
                <a:gd name="connsiteY24" fmla="*/ 294293 h 605339"/>
                <a:gd name="connsiteX25" fmla="*/ 392579 w 448161"/>
                <a:gd name="connsiteY25" fmla="*/ 292084 h 605339"/>
                <a:gd name="connsiteX26" fmla="*/ 55582 w 448161"/>
                <a:gd name="connsiteY26" fmla="*/ 292084 h 605339"/>
                <a:gd name="connsiteX27" fmla="*/ 40742 w 448161"/>
                <a:gd name="connsiteY27" fmla="*/ 294293 h 605339"/>
                <a:gd name="connsiteX28" fmla="*/ 32630 w 448161"/>
                <a:gd name="connsiteY28" fmla="*/ 311415 h 605339"/>
                <a:gd name="connsiteX29" fmla="*/ 50605 w 448161"/>
                <a:gd name="connsiteY29" fmla="*/ 417276 h 605339"/>
                <a:gd name="connsiteX30" fmla="*/ 53186 w 448161"/>
                <a:gd name="connsiteY30" fmla="*/ 421326 h 605339"/>
                <a:gd name="connsiteX31" fmla="*/ 54384 w 448161"/>
                <a:gd name="connsiteY31" fmla="*/ 421234 h 605339"/>
                <a:gd name="connsiteX32" fmla="*/ 54753 w 448161"/>
                <a:gd name="connsiteY32" fmla="*/ 319424 h 605339"/>
                <a:gd name="connsiteX33" fmla="*/ 55582 w 448161"/>
                <a:gd name="connsiteY33" fmla="*/ 292084 h 605339"/>
                <a:gd name="connsiteX34" fmla="*/ 84802 w 448161"/>
                <a:gd name="connsiteY34" fmla="*/ 270544 h 605339"/>
                <a:gd name="connsiteX35" fmla="*/ 83512 w 448161"/>
                <a:gd name="connsiteY35" fmla="*/ 320344 h 605339"/>
                <a:gd name="connsiteX36" fmla="*/ 89319 w 448161"/>
                <a:gd name="connsiteY36" fmla="*/ 471679 h 605339"/>
                <a:gd name="connsiteX37" fmla="*/ 120751 w 448161"/>
                <a:gd name="connsiteY37" fmla="*/ 512550 h 605339"/>
                <a:gd name="connsiteX38" fmla="*/ 144072 w 448161"/>
                <a:gd name="connsiteY38" fmla="*/ 542927 h 605339"/>
                <a:gd name="connsiteX39" fmla="*/ 221868 w 448161"/>
                <a:gd name="connsiteY39" fmla="*/ 574870 h 605339"/>
                <a:gd name="connsiteX40" fmla="*/ 226293 w 448161"/>
                <a:gd name="connsiteY40" fmla="*/ 574870 h 605339"/>
                <a:gd name="connsiteX41" fmla="*/ 304090 w 448161"/>
                <a:gd name="connsiteY41" fmla="*/ 542927 h 605339"/>
                <a:gd name="connsiteX42" fmla="*/ 327410 w 448161"/>
                <a:gd name="connsiteY42" fmla="*/ 512550 h 605339"/>
                <a:gd name="connsiteX43" fmla="*/ 358842 w 448161"/>
                <a:gd name="connsiteY43" fmla="*/ 471679 h 605339"/>
                <a:gd name="connsiteX44" fmla="*/ 364649 w 448161"/>
                <a:gd name="connsiteY44" fmla="*/ 320344 h 605339"/>
                <a:gd name="connsiteX45" fmla="*/ 363359 w 448161"/>
                <a:gd name="connsiteY45" fmla="*/ 270544 h 605339"/>
                <a:gd name="connsiteX46" fmla="*/ 224173 w 448161"/>
                <a:gd name="connsiteY46" fmla="*/ 271464 h 605339"/>
                <a:gd name="connsiteX47" fmla="*/ 84802 w 448161"/>
                <a:gd name="connsiteY47" fmla="*/ 270544 h 605339"/>
                <a:gd name="connsiteX48" fmla="*/ 204631 w 448161"/>
                <a:gd name="connsiteY48" fmla="*/ 1 h 605339"/>
                <a:gd name="connsiteX49" fmla="*/ 209701 w 448161"/>
                <a:gd name="connsiteY49" fmla="*/ 5801 h 605339"/>
                <a:gd name="connsiteX50" fmla="*/ 209701 w 448161"/>
                <a:gd name="connsiteY50" fmla="*/ 98682 h 605339"/>
                <a:gd name="connsiteX51" fmla="*/ 220117 w 448161"/>
                <a:gd name="connsiteY51" fmla="*/ 109084 h 605339"/>
                <a:gd name="connsiteX52" fmla="*/ 223988 w 448161"/>
                <a:gd name="connsiteY52" fmla="*/ 109084 h 605339"/>
                <a:gd name="connsiteX53" fmla="*/ 228044 w 448161"/>
                <a:gd name="connsiteY53" fmla="*/ 109084 h 605339"/>
                <a:gd name="connsiteX54" fmla="*/ 238460 w 448161"/>
                <a:gd name="connsiteY54" fmla="*/ 98682 h 605339"/>
                <a:gd name="connsiteX55" fmla="*/ 238460 w 448161"/>
                <a:gd name="connsiteY55" fmla="*/ 5801 h 605339"/>
                <a:gd name="connsiteX56" fmla="*/ 243530 w 448161"/>
                <a:gd name="connsiteY56" fmla="*/ 1 h 605339"/>
                <a:gd name="connsiteX57" fmla="*/ 273026 w 448161"/>
                <a:gd name="connsiteY57" fmla="*/ 1658 h 605339"/>
                <a:gd name="connsiteX58" fmla="*/ 278096 w 448161"/>
                <a:gd name="connsiteY58" fmla="*/ 8010 h 605339"/>
                <a:gd name="connsiteX59" fmla="*/ 278096 w 448161"/>
                <a:gd name="connsiteY59" fmla="*/ 98682 h 605339"/>
                <a:gd name="connsiteX60" fmla="*/ 288512 w 448161"/>
                <a:gd name="connsiteY60" fmla="*/ 109084 h 605339"/>
                <a:gd name="connsiteX61" fmla="*/ 298928 w 448161"/>
                <a:gd name="connsiteY61" fmla="*/ 109084 h 605339"/>
                <a:gd name="connsiteX62" fmla="*/ 309344 w 448161"/>
                <a:gd name="connsiteY62" fmla="*/ 98682 h 605339"/>
                <a:gd name="connsiteX63" fmla="*/ 309344 w 448161"/>
                <a:gd name="connsiteY63" fmla="*/ 17215 h 605339"/>
                <a:gd name="connsiteX64" fmla="*/ 315612 w 448161"/>
                <a:gd name="connsiteY64" fmla="*/ 14546 h 605339"/>
                <a:gd name="connsiteX65" fmla="*/ 387233 w 448161"/>
                <a:gd name="connsiteY65" fmla="*/ 72355 h 605339"/>
                <a:gd name="connsiteX66" fmla="*/ 423550 w 448161"/>
                <a:gd name="connsiteY66" fmla="*/ 131084 h 605339"/>
                <a:gd name="connsiteX67" fmla="*/ 430555 w 448161"/>
                <a:gd name="connsiteY67" fmla="*/ 188249 h 605339"/>
                <a:gd name="connsiteX68" fmla="*/ 445396 w 448161"/>
                <a:gd name="connsiteY68" fmla="*/ 188249 h 605339"/>
                <a:gd name="connsiteX69" fmla="*/ 447331 w 448161"/>
                <a:gd name="connsiteY69" fmla="*/ 189077 h 605339"/>
                <a:gd name="connsiteX70" fmla="*/ 448161 w 448161"/>
                <a:gd name="connsiteY70" fmla="*/ 191010 h 605339"/>
                <a:gd name="connsiteX71" fmla="*/ 448161 w 448161"/>
                <a:gd name="connsiteY71" fmla="*/ 262627 h 605339"/>
                <a:gd name="connsiteX72" fmla="*/ 445857 w 448161"/>
                <a:gd name="connsiteY72" fmla="*/ 265389 h 605339"/>
                <a:gd name="connsiteX73" fmla="*/ 392118 w 448161"/>
                <a:gd name="connsiteY73" fmla="*/ 269531 h 605339"/>
                <a:gd name="connsiteX74" fmla="*/ 392118 w 448161"/>
                <a:gd name="connsiteY74" fmla="*/ 272753 h 605339"/>
                <a:gd name="connsiteX75" fmla="*/ 421522 w 448161"/>
                <a:gd name="connsiteY75" fmla="*/ 278276 h 605339"/>
                <a:gd name="connsiteX76" fmla="*/ 438298 w 448161"/>
                <a:gd name="connsiteY76" fmla="*/ 309574 h 605339"/>
                <a:gd name="connsiteX77" fmla="*/ 418480 w 448161"/>
                <a:gd name="connsiteY77" fmla="*/ 425560 h 605339"/>
                <a:gd name="connsiteX78" fmla="*/ 402442 w 448161"/>
                <a:gd name="connsiteY78" fmla="*/ 439829 h 605339"/>
                <a:gd name="connsiteX79" fmla="*/ 395989 w 448161"/>
                <a:gd name="connsiteY79" fmla="*/ 440657 h 605339"/>
                <a:gd name="connsiteX80" fmla="*/ 392394 w 448161"/>
                <a:gd name="connsiteY80" fmla="*/ 440381 h 605339"/>
                <a:gd name="connsiteX81" fmla="*/ 346030 w 448161"/>
                <a:gd name="connsiteY81" fmla="*/ 561982 h 605339"/>
                <a:gd name="connsiteX82" fmla="*/ 295425 w 448161"/>
                <a:gd name="connsiteY82" fmla="*/ 594201 h 605339"/>
                <a:gd name="connsiteX83" fmla="*/ 230625 w 448161"/>
                <a:gd name="connsiteY83" fmla="*/ 605339 h 605339"/>
                <a:gd name="connsiteX84" fmla="*/ 217536 w 448161"/>
                <a:gd name="connsiteY84" fmla="*/ 605339 h 605339"/>
                <a:gd name="connsiteX85" fmla="*/ 152736 w 448161"/>
                <a:gd name="connsiteY85" fmla="*/ 594201 h 605339"/>
                <a:gd name="connsiteX86" fmla="*/ 102131 w 448161"/>
                <a:gd name="connsiteY86" fmla="*/ 561982 h 605339"/>
                <a:gd name="connsiteX87" fmla="*/ 55767 w 448161"/>
                <a:gd name="connsiteY87" fmla="*/ 440381 h 605339"/>
                <a:gd name="connsiteX88" fmla="*/ 52172 w 448161"/>
                <a:gd name="connsiteY88" fmla="*/ 440657 h 605339"/>
                <a:gd name="connsiteX89" fmla="*/ 45719 w 448161"/>
                <a:gd name="connsiteY89" fmla="*/ 439829 h 605339"/>
                <a:gd name="connsiteX90" fmla="*/ 29681 w 448161"/>
                <a:gd name="connsiteY90" fmla="*/ 425560 h 605339"/>
                <a:gd name="connsiteX91" fmla="*/ 9863 w 448161"/>
                <a:gd name="connsiteY91" fmla="*/ 309574 h 605339"/>
                <a:gd name="connsiteX92" fmla="*/ 26639 w 448161"/>
                <a:gd name="connsiteY92" fmla="*/ 278276 h 605339"/>
                <a:gd name="connsiteX93" fmla="*/ 56043 w 448161"/>
                <a:gd name="connsiteY93" fmla="*/ 272753 h 605339"/>
                <a:gd name="connsiteX94" fmla="*/ 56043 w 448161"/>
                <a:gd name="connsiteY94" fmla="*/ 269531 h 605339"/>
                <a:gd name="connsiteX95" fmla="*/ 2304 w 448161"/>
                <a:gd name="connsiteY95" fmla="*/ 265389 h 605339"/>
                <a:gd name="connsiteX96" fmla="*/ 0 w 448161"/>
                <a:gd name="connsiteY96" fmla="*/ 262627 h 605339"/>
                <a:gd name="connsiteX97" fmla="*/ 0 w 448161"/>
                <a:gd name="connsiteY97" fmla="*/ 191010 h 605339"/>
                <a:gd name="connsiteX98" fmla="*/ 830 w 448161"/>
                <a:gd name="connsiteY98" fmla="*/ 189077 h 605339"/>
                <a:gd name="connsiteX99" fmla="*/ 2765 w 448161"/>
                <a:gd name="connsiteY99" fmla="*/ 188249 h 605339"/>
                <a:gd name="connsiteX100" fmla="*/ 17514 w 448161"/>
                <a:gd name="connsiteY100" fmla="*/ 188249 h 605339"/>
                <a:gd name="connsiteX101" fmla="*/ 24611 w 448161"/>
                <a:gd name="connsiteY101" fmla="*/ 131084 h 605339"/>
                <a:gd name="connsiteX102" fmla="*/ 60836 w 448161"/>
                <a:gd name="connsiteY102" fmla="*/ 72355 h 605339"/>
                <a:gd name="connsiteX103" fmla="*/ 132549 w 448161"/>
                <a:gd name="connsiteY103" fmla="*/ 14546 h 605339"/>
                <a:gd name="connsiteX104" fmla="*/ 138817 w 448161"/>
                <a:gd name="connsiteY104" fmla="*/ 17215 h 605339"/>
                <a:gd name="connsiteX105" fmla="*/ 138817 w 448161"/>
                <a:gd name="connsiteY105" fmla="*/ 98682 h 605339"/>
                <a:gd name="connsiteX106" fmla="*/ 149233 w 448161"/>
                <a:gd name="connsiteY106" fmla="*/ 109084 h 605339"/>
                <a:gd name="connsiteX107" fmla="*/ 159649 w 448161"/>
                <a:gd name="connsiteY107" fmla="*/ 109084 h 605339"/>
                <a:gd name="connsiteX108" fmla="*/ 170065 w 448161"/>
                <a:gd name="connsiteY108" fmla="*/ 98682 h 605339"/>
                <a:gd name="connsiteX109" fmla="*/ 170065 w 448161"/>
                <a:gd name="connsiteY109" fmla="*/ 8102 h 605339"/>
                <a:gd name="connsiteX110" fmla="*/ 175135 w 448161"/>
                <a:gd name="connsiteY110" fmla="*/ 1658 h 605339"/>
                <a:gd name="connsiteX111" fmla="*/ 204631 w 448161"/>
                <a:gd name="connsiteY111" fmla="*/ 1 h 605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448161" h="605339">
                  <a:moveTo>
                    <a:pt x="176155" y="467936"/>
                  </a:moveTo>
                  <a:cubicBezTo>
                    <a:pt x="193571" y="473079"/>
                    <a:pt x="209973" y="475835"/>
                    <a:pt x="225269" y="476294"/>
                  </a:cubicBezTo>
                  <a:cubicBezTo>
                    <a:pt x="240565" y="475835"/>
                    <a:pt x="257059" y="473079"/>
                    <a:pt x="274475" y="467936"/>
                  </a:cubicBezTo>
                  <a:cubicBezTo>
                    <a:pt x="279451" y="466466"/>
                    <a:pt x="284795" y="469313"/>
                    <a:pt x="286362" y="474365"/>
                  </a:cubicBezTo>
                  <a:cubicBezTo>
                    <a:pt x="287836" y="479417"/>
                    <a:pt x="284979" y="484744"/>
                    <a:pt x="279911" y="486213"/>
                  </a:cubicBezTo>
                  <a:cubicBezTo>
                    <a:pt x="260745" y="491908"/>
                    <a:pt x="242408" y="494939"/>
                    <a:pt x="225361" y="495398"/>
                  </a:cubicBezTo>
                  <a:cubicBezTo>
                    <a:pt x="225361" y="495398"/>
                    <a:pt x="225269" y="495398"/>
                    <a:pt x="225269" y="495398"/>
                  </a:cubicBezTo>
                  <a:cubicBezTo>
                    <a:pt x="208130" y="494939"/>
                    <a:pt x="189885" y="491908"/>
                    <a:pt x="170719" y="486213"/>
                  </a:cubicBezTo>
                  <a:cubicBezTo>
                    <a:pt x="165651" y="484744"/>
                    <a:pt x="162794" y="479417"/>
                    <a:pt x="164268" y="474365"/>
                  </a:cubicBezTo>
                  <a:cubicBezTo>
                    <a:pt x="165743" y="469313"/>
                    <a:pt x="171087" y="466466"/>
                    <a:pt x="176155" y="467936"/>
                  </a:cubicBezTo>
                  <a:close/>
                  <a:moveTo>
                    <a:pt x="288029" y="307583"/>
                  </a:moveTo>
                  <a:cubicBezTo>
                    <a:pt x="317171" y="308226"/>
                    <a:pt x="362636" y="319809"/>
                    <a:pt x="340780" y="337643"/>
                  </a:cubicBezTo>
                  <a:cubicBezTo>
                    <a:pt x="328237" y="347938"/>
                    <a:pt x="269861" y="350880"/>
                    <a:pt x="262760" y="344261"/>
                  </a:cubicBezTo>
                  <a:cubicBezTo>
                    <a:pt x="255659" y="337643"/>
                    <a:pt x="258887" y="306847"/>
                    <a:pt x="288029" y="307583"/>
                  </a:cubicBezTo>
                  <a:close/>
                  <a:moveTo>
                    <a:pt x="162568" y="307583"/>
                  </a:moveTo>
                  <a:cubicBezTo>
                    <a:pt x="191697" y="306847"/>
                    <a:pt x="194831" y="337643"/>
                    <a:pt x="187733" y="344261"/>
                  </a:cubicBezTo>
                  <a:cubicBezTo>
                    <a:pt x="180635" y="350880"/>
                    <a:pt x="122378" y="347938"/>
                    <a:pt x="109749" y="337643"/>
                  </a:cubicBezTo>
                  <a:cubicBezTo>
                    <a:pt x="87995" y="319809"/>
                    <a:pt x="133439" y="308318"/>
                    <a:pt x="162568" y="307583"/>
                  </a:cubicBezTo>
                  <a:close/>
                  <a:moveTo>
                    <a:pt x="392579" y="292084"/>
                  </a:moveTo>
                  <a:cubicBezTo>
                    <a:pt x="392763" y="301013"/>
                    <a:pt x="393040" y="310126"/>
                    <a:pt x="393408" y="319424"/>
                  </a:cubicBezTo>
                  <a:cubicBezTo>
                    <a:pt x="394422" y="353667"/>
                    <a:pt x="395528" y="388371"/>
                    <a:pt x="393777" y="421234"/>
                  </a:cubicBezTo>
                  <a:cubicBezTo>
                    <a:pt x="394422" y="421418"/>
                    <a:pt x="394699" y="421418"/>
                    <a:pt x="394975" y="421326"/>
                  </a:cubicBezTo>
                  <a:cubicBezTo>
                    <a:pt x="395528" y="421234"/>
                    <a:pt x="397095" y="420774"/>
                    <a:pt x="398755" y="417276"/>
                  </a:cubicBezTo>
                  <a:cubicBezTo>
                    <a:pt x="407050" y="400062"/>
                    <a:pt x="420508" y="348512"/>
                    <a:pt x="416821" y="311415"/>
                  </a:cubicBezTo>
                  <a:cubicBezTo>
                    <a:pt x="415991" y="303038"/>
                    <a:pt x="413226" y="297331"/>
                    <a:pt x="408710" y="294293"/>
                  </a:cubicBezTo>
                  <a:cubicBezTo>
                    <a:pt x="403179" y="290703"/>
                    <a:pt x="397556" y="291164"/>
                    <a:pt x="392579" y="292084"/>
                  </a:cubicBezTo>
                  <a:close/>
                  <a:moveTo>
                    <a:pt x="55582" y="292084"/>
                  </a:moveTo>
                  <a:cubicBezTo>
                    <a:pt x="50605" y="291164"/>
                    <a:pt x="46273" y="290703"/>
                    <a:pt x="40742" y="294293"/>
                  </a:cubicBezTo>
                  <a:cubicBezTo>
                    <a:pt x="36133" y="297331"/>
                    <a:pt x="33460" y="303038"/>
                    <a:pt x="32630" y="311415"/>
                  </a:cubicBezTo>
                  <a:cubicBezTo>
                    <a:pt x="28851" y="348512"/>
                    <a:pt x="42309" y="400062"/>
                    <a:pt x="50605" y="417276"/>
                  </a:cubicBezTo>
                  <a:cubicBezTo>
                    <a:pt x="52264" y="420774"/>
                    <a:pt x="52633" y="421234"/>
                    <a:pt x="53186" y="421326"/>
                  </a:cubicBezTo>
                  <a:cubicBezTo>
                    <a:pt x="53462" y="421418"/>
                    <a:pt x="53923" y="421418"/>
                    <a:pt x="54384" y="421234"/>
                  </a:cubicBezTo>
                  <a:cubicBezTo>
                    <a:pt x="52540" y="388371"/>
                    <a:pt x="53739" y="353759"/>
                    <a:pt x="54753" y="319424"/>
                  </a:cubicBezTo>
                  <a:cubicBezTo>
                    <a:pt x="55121" y="310126"/>
                    <a:pt x="55398" y="301013"/>
                    <a:pt x="55582" y="292084"/>
                  </a:cubicBezTo>
                  <a:close/>
                  <a:moveTo>
                    <a:pt x="84802" y="270544"/>
                  </a:moveTo>
                  <a:cubicBezTo>
                    <a:pt x="84618" y="287021"/>
                    <a:pt x="84065" y="303867"/>
                    <a:pt x="83512" y="320344"/>
                  </a:cubicBezTo>
                  <a:cubicBezTo>
                    <a:pt x="81853" y="373275"/>
                    <a:pt x="80101" y="427217"/>
                    <a:pt x="89319" y="471679"/>
                  </a:cubicBezTo>
                  <a:cubicBezTo>
                    <a:pt x="91347" y="481436"/>
                    <a:pt x="109505" y="500491"/>
                    <a:pt x="120751" y="512550"/>
                  </a:cubicBezTo>
                  <a:cubicBezTo>
                    <a:pt x="130798" y="523412"/>
                    <a:pt x="139555" y="532710"/>
                    <a:pt x="144072" y="542927"/>
                  </a:cubicBezTo>
                  <a:cubicBezTo>
                    <a:pt x="153566" y="564468"/>
                    <a:pt x="179006" y="574870"/>
                    <a:pt x="221868" y="574870"/>
                  </a:cubicBezTo>
                  <a:cubicBezTo>
                    <a:pt x="221868" y="574870"/>
                    <a:pt x="226293" y="574870"/>
                    <a:pt x="226293" y="574870"/>
                  </a:cubicBezTo>
                  <a:cubicBezTo>
                    <a:pt x="269155" y="574870"/>
                    <a:pt x="294595" y="564468"/>
                    <a:pt x="304090" y="542927"/>
                  </a:cubicBezTo>
                  <a:cubicBezTo>
                    <a:pt x="308606" y="532710"/>
                    <a:pt x="317363" y="523412"/>
                    <a:pt x="327410" y="512550"/>
                  </a:cubicBezTo>
                  <a:cubicBezTo>
                    <a:pt x="338656" y="500491"/>
                    <a:pt x="353865" y="486407"/>
                    <a:pt x="358842" y="471679"/>
                  </a:cubicBezTo>
                  <a:cubicBezTo>
                    <a:pt x="368060" y="427217"/>
                    <a:pt x="366308" y="373275"/>
                    <a:pt x="364649" y="320344"/>
                  </a:cubicBezTo>
                  <a:cubicBezTo>
                    <a:pt x="364096" y="303867"/>
                    <a:pt x="363543" y="286929"/>
                    <a:pt x="363359" y="270544"/>
                  </a:cubicBezTo>
                  <a:cubicBezTo>
                    <a:pt x="343172" y="271096"/>
                    <a:pt x="224173" y="271464"/>
                    <a:pt x="224173" y="271464"/>
                  </a:cubicBezTo>
                  <a:cubicBezTo>
                    <a:pt x="196612" y="271464"/>
                    <a:pt x="104989" y="271096"/>
                    <a:pt x="84802" y="270544"/>
                  </a:cubicBezTo>
                  <a:close/>
                  <a:moveTo>
                    <a:pt x="204631" y="1"/>
                  </a:moveTo>
                  <a:cubicBezTo>
                    <a:pt x="205922" y="1"/>
                    <a:pt x="209701" y="-91"/>
                    <a:pt x="209701" y="5801"/>
                  </a:cubicBezTo>
                  <a:lnTo>
                    <a:pt x="209701" y="98682"/>
                  </a:lnTo>
                  <a:cubicBezTo>
                    <a:pt x="209701" y="104389"/>
                    <a:pt x="214310" y="109084"/>
                    <a:pt x="220117" y="109084"/>
                  </a:cubicBezTo>
                  <a:lnTo>
                    <a:pt x="223988" y="109084"/>
                  </a:lnTo>
                  <a:lnTo>
                    <a:pt x="228044" y="109084"/>
                  </a:lnTo>
                  <a:cubicBezTo>
                    <a:pt x="233851" y="109084"/>
                    <a:pt x="238460" y="104389"/>
                    <a:pt x="238460" y="98682"/>
                  </a:cubicBezTo>
                  <a:lnTo>
                    <a:pt x="238460" y="5801"/>
                  </a:lnTo>
                  <a:cubicBezTo>
                    <a:pt x="238460" y="-183"/>
                    <a:pt x="242239" y="1"/>
                    <a:pt x="243530" y="1"/>
                  </a:cubicBezTo>
                  <a:cubicBezTo>
                    <a:pt x="253853" y="1"/>
                    <a:pt x="263255" y="554"/>
                    <a:pt x="273026" y="1658"/>
                  </a:cubicBezTo>
                  <a:cubicBezTo>
                    <a:pt x="274685" y="1842"/>
                    <a:pt x="278096" y="1382"/>
                    <a:pt x="278096" y="8010"/>
                  </a:cubicBezTo>
                  <a:lnTo>
                    <a:pt x="278096" y="98682"/>
                  </a:lnTo>
                  <a:cubicBezTo>
                    <a:pt x="278096" y="104389"/>
                    <a:pt x="282705" y="109084"/>
                    <a:pt x="288512" y="109084"/>
                  </a:cubicBezTo>
                  <a:lnTo>
                    <a:pt x="298928" y="109084"/>
                  </a:lnTo>
                  <a:cubicBezTo>
                    <a:pt x="304643" y="109084"/>
                    <a:pt x="309344" y="104389"/>
                    <a:pt x="309344" y="98682"/>
                  </a:cubicBezTo>
                  <a:lnTo>
                    <a:pt x="309344" y="17215"/>
                  </a:lnTo>
                  <a:cubicBezTo>
                    <a:pt x="309344" y="10587"/>
                    <a:pt x="313584" y="13533"/>
                    <a:pt x="315612" y="14546"/>
                  </a:cubicBezTo>
                  <a:cubicBezTo>
                    <a:pt x="348887" y="31391"/>
                    <a:pt x="368521" y="51459"/>
                    <a:pt x="387233" y="72355"/>
                  </a:cubicBezTo>
                  <a:cubicBezTo>
                    <a:pt x="404009" y="90857"/>
                    <a:pt x="416176" y="110648"/>
                    <a:pt x="423550" y="131084"/>
                  </a:cubicBezTo>
                  <a:cubicBezTo>
                    <a:pt x="433597" y="158976"/>
                    <a:pt x="431846" y="180240"/>
                    <a:pt x="430555" y="188249"/>
                  </a:cubicBezTo>
                  <a:lnTo>
                    <a:pt x="445396" y="188249"/>
                  </a:lnTo>
                  <a:cubicBezTo>
                    <a:pt x="446133" y="188249"/>
                    <a:pt x="446871" y="188525"/>
                    <a:pt x="447331" y="189077"/>
                  </a:cubicBezTo>
                  <a:cubicBezTo>
                    <a:pt x="447885" y="189630"/>
                    <a:pt x="448161" y="190274"/>
                    <a:pt x="448161" y="191010"/>
                  </a:cubicBezTo>
                  <a:lnTo>
                    <a:pt x="448161" y="262627"/>
                  </a:lnTo>
                  <a:cubicBezTo>
                    <a:pt x="448161" y="264008"/>
                    <a:pt x="447147" y="265113"/>
                    <a:pt x="445857" y="265389"/>
                  </a:cubicBezTo>
                  <a:cubicBezTo>
                    <a:pt x="444935" y="265481"/>
                    <a:pt x="430187" y="267782"/>
                    <a:pt x="392118" y="269531"/>
                  </a:cubicBezTo>
                  <a:cubicBezTo>
                    <a:pt x="392118" y="270544"/>
                    <a:pt x="392118" y="271648"/>
                    <a:pt x="392118" y="272753"/>
                  </a:cubicBezTo>
                  <a:cubicBezTo>
                    <a:pt x="399953" y="271648"/>
                    <a:pt x="411567" y="271741"/>
                    <a:pt x="421522" y="278276"/>
                  </a:cubicBezTo>
                  <a:cubicBezTo>
                    <a:pt x="431201" y="284536"/>
                    <a:pt x="436823" y="295122"/>
                    <a:pt x="438298" y="309574"/>
                  </a:cubicBezTo>
                  <a:cubicBezTo>
                    <a:pt x="442446" y="350630"/>
                    <a:pt x="427882" y="406045"/>
                    <a:pt x="418480" y="425560"/>
                  </a:cubicBezTo>
                  <a:cubicBezTo>
                    <a:pt x="413964" y="434950"/>
                    <a:pt x="407235" y="438540"/>
                    <a:pt x="402442" y="439829"/>
                  </a:cubicBezTo>
                  <a:cubicBezTo>
                    <a:pt x="400229" y="440381"/>
                    <a:pt x="398017" y="440657"/>
                    <a:pt x="395989" y="440657"/>
                  </a:cubicBezTo>
                  <a:cubicBezTo>
                    <a:pt x="394699" y="440657"/>
                    <a:pt x="393593" y="440565"/>
                    <a:pt x="392394" y="440381"/>
                  </a:cubicBezTo>
                  <a:cubicBezTo>
                    <a:pt x="387878" y="488432"/>
                    <a:pt x="375710" y="531421"/>
                    <a:pt x="346030" y="561982"/>
                  </a:cubicBezTo>
                  <a:cubicBezTo>
                    <a:pt x="332295" y="576158"/>
                    <a:pt x="315243" y="587021"/>
                    <a:pt x="295425" y="594201"/>
                  </a:cubicBezTo>
                  <a:cubicBezTo>
                    <a:pt x="276713" y="600921"/>
                    <a:pt x="254960" y="604695"/>
                    <a:pt x="230625" y="605339"/>
                  </a:cubicBezTo>
                  <a:lnTo>
                    <a:pt x="217536" y="605339"/>
                  </a:lnTo>
                  <a:cubicBezTo>
                    <a:pt x="193201" y="604695"/>
                    <a:pt x="171448" y="600921"/>
                    <a:pt x="152736" y="594201"/>
                  </a:cubicBezTo>
                  <a:cubicBezTo>
                    <a:pt x="132918" y="587021"/>
                    <a:pt x="115866" y="576158"/>
                    <a:pt x="102131" y="561982"/>
                  </a:cubicBezTo>
                  <a:cubicBezTo>
                    <a:pt x="72451" y="531421"/>
                    <a:pt x="60283" y="488432"/>
                    <a:pt x="55767" y="440381"/>
                  </a:cubicBezTo>
                  <a:cubicBezTo>
                    <a:pt x="54568" y="440565"/>
                    <a:pt x="53462" y="440657"/>
                    <a:pt x="52172" y="440657"/>
                  </a:cubicBezTo>
                  <a:cubicBezTo>
                    <a:pt x="50144" y="440657"/>
                    <a:pt x="47932" y="440381"/>
                    <a:pt x="45719" y="439829"/>
                  </a:cubicBezTo>
                  <a:cubicBezTo>
                    <a:pt x="40926" y="438540"/>
                    <a:pt x="34105" y="434950"/>
                    <a:pt x="29681" y="425560"/>
                  </a:cubicBezTo>
                  <a:cubicBezTo>
                    <a:pt x="20279" y="406045"/>
                    <a:pt x="5715" y="350630"/>
                    <a:pt x="9863" y="309574"/>
                  </a:cubicBezTo>
                  <a:cubicBezTo>
                    <a:pt x="11338" y="295122"/>
                    <a:pt x="16960" y="284536"/>
                    <a:pt x="26639" y="278276"/>
                  </a:cubicBezTo>
                  <a:cubicBezTo>
                    <a:pt x="36594" y="271741"/>
                    <a:pt x="48208" y="271648"/>
                    <a:pt x="56043" y="272753"/>
                  </a:cubicBezTo>
                  <a:cubicBezTo>
                    <a:pt x="56043" y="271648"/>
                    <a:pt x="56043" y="270544"/>
                    <a:pt x="56043" y="269531"/>
                  </a:cubicBezTo>
                  <a:cubicBezTo>
                    <a:pt x="17974" y="267782"/>
                    <a:pt x="3226" y="265481"/>
                    <a:pt x="2304" y="265389"/>
                  </a:cubicBezTo>
                  <a:cubicBezTo>
                    <a:pt x="1014" y="265113"/>
                    <a:pt x="0" y="264008"/>
                    <a:pt x="0" y="262627"/>
                  </a:cubicBezTo>
                  <a:lnTo>
                    <a:pt x="0" y="191010"/>
                  </a:lnTo>
                  <a:cubicBezTo>
                    <a:pt x="0" y="190274"/>
                    <a:pt x="277" y="189630"/>
                    <a:pt x="830" y="189077"/>
                  </a:cubicBezTo>
                  <a:cubicBezTo>
                    <a:pt x="1290" y="188525"/>
                    <a:pt x="2028" y="188249"/>
                    <a:pt x="2765" y="188249"/>
                  </a:cubicBezTo>
                  <a:lnTo>
                    <a:pt x="17514" y="188249"/>
                  </a:lnTo>
                  <a:cubicBezTo>
                    <a:pt x="16315" y="180240"/>
                    <a:pt x="14564" y="158976"/>
                    <a:pt x="24611" y="131084"/>
                  </a:cubicBezTo>
                  <a:cubicBezTo>
                    <a:pt x="31985" y="110648"/>
                    <a:pt x="44152" y="90857"/>
                    <a:pt x="60836" y="72355"/>
                  </a:cubicBezTo>
                  <a:cubicBezTo>
                    <a:pt x="79640" y="51551"/>
                    <a:pt x="99274" y="31391"/>
                    <a:pt x="132549" y="14546"/>
                  </a:cubicBezTo>
                  <a:cubicBezTo>
                    <a:pt x="134577" y="13533"/>
                    <a:pt x="138817" y="10587"/>
                    <a:pt x="138817" y="17215"/>
                  </a:cubicBezTo>
                  <a:lnTo>
                    <a:pt x="138817" y="98682"/>
                  </a:lnTo>
                  <a:cubicBezTo>
                    <a:pt x="138817" y="104389"/>
                    <a:pt x="143518" y="109084"/>
                    <a:pt x="149233" y="109084"/>
                  </a:cubicBezTo>
                  <a:lnTo>
                    <a:pt x="159649" y="109084"/>
                  </a:lnTo>
                  <a:cubicBezTo>
                    <a:pt x="165456" y="109084"/>
                    <a:pt x="170065" y="104389"/>
                    <a:pt x="170065" y="98682"/>
                  </a:cubicBezTo>
                  <a:lnTo>
                    <a:pt x="170065" y="8102"/>
                  </a:lnTo>
                  <a:cubicBezTo>
                    <a:pt x="170065" y="1382"/>
                    <a:pt x="173384" y="1842"/>
                    <a:pt x="175135" y="1658"/>
                  </a:cubicBezTo>
                  <a:cubicBezTo>
                    <a:pt x="184906" y="554"/>
                    <a:pt x="194308" y="93"/>
                    <a:pt x="204631" y="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head-protection_65229">
              <a:extLst>
                <a:ext uri="{FF2B5EF4-FFF2-40B4-BE49-F238E27FC236}">
                  <a16:creationId xmlns:a16="http://schemas.microsoft.com/office/drawing/2014/main" id="{FAB44029-019F-601C-7CE6-A17756349B2C}"/>
                </a:ext>
              </a:extLst>
            </p:cNvPr>
            <p:cNvSpPr>
              <a:spLocks noChangeAspect="1"/>
            </p:cNvSpPr>
            <p:nvPr/>
          </p:nvSpPr>
          <p:spPr>
            <a:xfrm>
              <a:off x="3553056" y="4881099"/>
              <a:ext cx="228087" cy="308081"/>
            </a:xfrm>
            <a:custGeom>
              <a:avLst/>
              <a:gdLst>
                <a:gd name="connsiteX0" fmla="*/ 176155 w 448161"/>
                <a:gd name="connsiteY0" fmla="*/ 467936 h 605339"/>
                <a:gd name="connsiteX1" fmla="*/ 225269 w 448161"/>
                <a:gd name="connsiteY1" fmla="*/ 476294 h 605339"/>
                <a:gd name="connsiteX2" fmla="*/ 274475 w 448161"/>
                <a:gd name="connsiteY2" fmla="*/ 467936 h 605339"/>
                <a:gd name="connsiteX3" fmla="*/ 286362 w 448161"/>
                <a:gd name="connsiteY3" fmla="*/ 474365 h 605339"/>
                <a:gd name="connsiteX4" fmla="*/ 279911 w 448161"/>
                <a:gd name="connsiteY4" fmla="*/ 486213 h 605339"/>
                <a:gd name="connsiteX5" fmla="*/ 225361 w 448161"/>
                <a:gd name="connsiteY5" fmla="*/ 495398 h 605339"/>
                <a:gd name="connsiteX6" fmla="*/ 225269 w 448161"/>
                <a:gd name="connsiteY6" fmla="*/ 495398 h 605339"/>
                <a:gd name="connsiteX7" fmla="*/ 170719 w 448161"/>
                <a:gd name="connsiteY7" fmla="*/ 486213 h 605339"/>
                <a:gd name="connsiteX8" fmla="*/ 164268 w 448161"/>
                <a:gd name="connsiteY8" fmla="*/ 474365 h 605339"/>
                <a:gd name="connsiteX9" fmla="*/ 176155 w 448161"/>
                <a:gd name="connsiteY9" fmla="*/ 467936 h 605339"/>
                <a:gd name="connsiteX10" fmla="*/ 288029 w 448161"/>
                <a:gd name="connsiteY10" fmla="*/ 307583 h 605339"/>
                <a:gd name="connsiteX11" fmla="*/ 340780 w 448161"/>
                <a:gd name="connsiteY11" fmla="*/ 337643 h 605339"/>
                <a:gd name="connsiteX12" fmla="*/ 262760 w 448161"/>
                <a:gd name="connsiteY12" fmla="*/ 344261 h 605339"/>
                <a:gd name="connsiteX13" fmla="*/ 288029 w 448161"/>
                <a:gd name="connsiteY13" fmla="*/ 307583 h 605339"/>
                <a:gd name="connsiteX14" fmla="*/ 162568 w 448161"/>
                <a:gd name="connsiteY14" fmla="*/ 307583 h 605339"/>
                <a:gd name="connsiteX15" fmla="*/ 187733 w 448161"/>
                <a:gd name="connsiteY15" fmla="*/ 344261 h 605339"/>
                <a:gd name="connsiteX16" fmla="*/ 109749 w 448161"/>
                <a:gd name="connsiteY16" fmla="*/ 337643 h 605339"/>
                <a:gd name="connsiteX17" fmla="*/ 162568 w 448161"/>
                <a:gd name="connsiteY17" fmla="*/ 307583 h 605339"/>
                <a:gd name="connsiteX18" fmla="*/ 392579 w 448161"/>
                <a:gd name="connsiteY18" fmla="*/ 292084 h 605339"/>
                <a:gd name="connsiteX19" fmla="*/ 393408 w 448161"/>
                <a:gd name="connsiteY19" fmla="*/ 319424 h 605339"/>
                <a:gd name="connsiteX20" fmla="*/ 393777 w 448161"/>
                <a:gd name="connsiteY20" fmla="*/ 421234 h 605339"/>
                <a:gd name="connsiteX21" fmla="*/ 394975 w 448161"/>
                <a:gd name="connsiteY21" fmla="*/ 421326 h 605339"/>
                <a:gd name="connsiteX22" fmla="*/ 398755 w 448161"/>
                <a:gd name="connsiteY22" fmla="*/ 417276 h 605339"/>
                <a:gd name="connsiteX23" fmla="*/ 416821 w 448161"/>
                <a:gd name="connsiteY23" fmla="*/ 311415 h 605339"/>
                <a:gd name="connsiteX24" fmla="*/ 408710 w 448161"/>
                <a:gd name="connsiteY24" fmla="*/ 294293 h 605339"/>
                <a:gd name="connsiteX25" fmla="*/ 392579 w 448161"/>
                <a:gd name="connsiteY25" fmla="*/ 292084 h 605339"/>
                <a:gd name="connsiteX26" fmla="*/ 55582 w 448161"/>
                <a:gd name="connsiteY26" fmla="*/ 292084 h 605339"/>
                <a:gd name="connsiteX27" fmla="*/ 40742 w 448161"/>
                <a:gd name="connsiteY27" fmla="*/ 294293 h 605339"/>
                <a:gd name="connsiteX28" fmla="*/ 32630 w 448161"/>
                <a:gd name="connsiteY28" fmla="*/ 311415 h 605339"/>
                <a:gd name="connsiteX29" fmla="*/ 50605 w 448161"/>
                <a:gd name="connsiteY29" fmla="*/ 417276 h 605339"/>
                <a:gd name="connsiteX30" fmla="*/ 53186 w 448161"/>
                <a:gd name="connsiteY30" fmla="*/ 421326 h 605339"/>
                <a:gd name="connsiteX31" fmla="*/ 54384 w 448161"/>
                <a:gd name="connsiteY31" fmla="*/ 421234 h 605339"/>
                <a:gd name="connsiteX32" fmla="*/ 54753 w 448161"/>
                <a:gd name="connsiteY32" fmla="*/ 319424 h 605339"/>
                <a:gd name="connsiteX33" fmla="*/ 55582 w 448161"/>
                <a:gd name="connsiteY33" fmla="*/ 292084 h 605339"/>
                <a:gd name="connsiteX34" fmla="*/ 84802 w 448161"/>
                <a:gd name="connsiteY34" fmla="*/ 270544 h 605339"/>
                <a:gd name="connsiteX35" fmla="*/ 83512 w 448161"/>
                <a:gd name="connsiteY35" fmla="*/ 320344 h 605339"/>
                <a:gd name="connsiteX36" fmla="*/ 89319 w 448161"/>
                <a:gd name="connsiteY36" fmla="*/ 471679 h 605339"/>
                <a:gd name="connsiteX37" fmla="*/ 120751 w 448161"/>
                <a:gd name="connsiteY37" fmla="*/ 512550 h 605339"/>
                <a:gd name="connsiteX38" fmla="*/ 144072 w 448161"/>
                <a:gd name="connsiteY38" fmla="*/ 542927 h 605339"/>
                <a:gd name="connsiteX39" fmla="*/ 221868 w 448161"/>
                <a:gd name="connsiteY39" fmla="*/ 574870 h 605339"/>
                <a:gd name="connsiteX40" fmla="*/ 226293 w 448161"/>
                <a:gd name="connsiteY40" fmla="*/ 574870 h 605339"/>
                <a:gd name="connsiteX41" fmla="*/ 304090 w 448161"/>
                <a:gd name="connsiteY41" fmla="*/ 542927 h 605339"/>
                <a:gd name="connsiteX42" fmla="*/ 327410 w 448161"/>
                <a:gd name="connsiteY42" fmla="*/ 512550 h 605339"/>
                <a:gd name="connsiteX43" fmla="*/ 358842 w 448161"/>
                <a:gd name="connsiteY43" fmla="*/ 471679 h 605339"/>
                <a:gd name="connsiteX44" fmla="*/ 364649 w 448161"/>
                <a:gd name="connsiteY44" fmla="*/ 320344 h 605339"/>
                <a:gd name="connsiteX45" fmla="*/ 363359 w 448161"/>
                <a:gd name="connsiteY45" fmla="*/ 270544 h 605339"/>
                <a:gd name="connsiteX46" fmla="*/ 224173 w 448161"/>
                <a:gd name="connsiteY46" fmla="*/ 271464 h 605339"/>
                <a:gd name="connsiteX47" fmla="*/ 84802 w 448161"/>
                <a:gd name="connsiteY47" fmla="*/ 270544 h 605339"/>
                <a:gd name="connsiteX48" fmla="*/ 204631 w 448161"/>
                <a:gd name="connsiteY48" fmla="*/ 1 h 605339"/>
                <a:gd name="connsiteX49" fmla="*/ 209701 w 448161"/>
                <a:gd name="connsiteY49" fmla="*/ 5801 h 605339"/>
                <a:gd name="connsiteX50" fmla="*/ 209701 w 448161"/>
                <a:gd name="connsiteY50" fmla="*/ 98682 h 605339"/>
                <a:gd name="connsiteX51" fmla="*/ 220117 w 448161"/>
                <a:gd name="connsiteY51" fmla="*/ 109084 h 605339"/>
                <a:gd name="connsiteX52" fmla="*/ 223988 w 448161"/>
                <a:gd name="connsiteY52" fmla="*/ 109084 h 605339"/>
                <a:gd name="connsiteX53" fmla="*/ 228044 w 448161"/>
                <a:gd name="connsiteY53" fmla="*/ 109084 h 605339"/>
                <a:gd name="connsiteX54" fmla="*/ 238460 w 448161"/>
                <a:gd name="connsiteY54" fmla="*/ 98682 h 605339"/>
                <a:gd name="connsiteX55" fmla="*/ 238460 w 448161"/>
                <a:gd name="connsiteY55" fmla="*/ 5801 h 605339"/>
                <a:gd name="connsiteX56" fmla="*/ 243530 w 448161"/>
                <a:gd name="connsiteY56" fmla="*/ 1 h 605339"/>
                <a:gd name="connsiteX57" fmla="*/ 273026 w 448161"/>
                <a:gd name="connsiteY57" fmla="*/ 1658 h 605339"/>
                <a:gd name="connsiteX58" fmla="*/ 278096 w 448161"/>
                <a:gd name="connsiteY58" fmla="*/ 8010 h 605339"/>
                <a:gd name="connsiteX59" fmla="*/ 278096 w 448161"/>
                <a:gd name="connsiteY59" fmla="*/ 98682 h 605339"/>
                <a:gd name="connsiteX60" fmla="*/ 288512 w 448161"/>
                <a:gd name="connsiteY60" fmla="*/ 109084 h 605339"/>
                <a:gd name="connsiteX61" fmla="*/ 298928 w 448161"/>
                <a:gd name="connsiteY61" fmla="*/ 109084 h 605339"/>
                <a:gd name="connsiteX62" fmla="*/ 309344 w 448161"/>
                <a:gd name="connsiteY62" fmla="*/ 98682 h 605339"/>
                <a:gd name="connsiteX63" fmla="*/ 309344 w 448161"/>
                <a:gd name="connsiteY63" fmla="*/ 17215 h 605339"/>
                <a:gd name="connsiteX64" fmla="*/ 315612 w 448161"/>
                <a:gd name="connsiteY64" fmla="*/ 14546 h 605339"/>
                <a:gd name="connsiteX65" fmla="*/ 387233 w 448161"/>
                <a:gd name="connsiteY65" fmla="*/ 72355 h 605339"/>
                <a:gd name="connsiteX66" fmla="*/ 423550 w 448161"/>
                <a:gd name="connsiteY66" fmla="*/ 131084 h 605339"/>
                <a:gd name="connsiteX67" fmla="*/ 430555 w 448161"/>
                <a:gd name="connsiteY67" fmla="*/ 188249 h 605339"/>
                <a:gd name="connsiteX68" fmla="*/ 445396 w 448161"/>
                <a:gd name="connsiteY68" fmla="*/ 188249 h 605339"/>
                <a:gd name="connsiteX69" fmla="*/ 447331 w 448161"/>
                <a:gd name="connsiteY69" fmla="*/ 189077 h 605339"/>
                <a:gd name="connsiteX70" fmla="*/ 448161 w 448161"/>
                <a:gd name="connsiteY70" fmla="*/ 191010 h 605339"/>
                <a:gd name="connsiteX71" fmla="*/ 448161 w 448161"/>
                <a:gd name="connsiteY71" fmla="*/ 262627 h 605339"/>
                <a:gd name="connsiteX72" fmla="*/ 445857 w 448161"/>
                <a:gd name="connsiteY72" fmla="*/ 265389 h 605339"/>
                <a:gd name="connsiteX73" fmla="*/ 392118 w 448161"/>
                <a:gd name="connsiteY73" fmla="*/ 269531 h 605339"/>
                <a:gd name="connsiteX74" fmla="*/ 392118 w 448161"/>
                <a:gd name="connsiteY74" fmla="*/ 272753 h 605339"/>
                <a:gd name="connsiteX75" fmla="*/ 421522 w 448161"/>
                <a:gd name="connsiteY75" fmla="*/ 278276 h 605339"/>
                <a:gd name="connsiteX76" fmla="*/ 438298 w 448161"/>
                <a:gd name="connsiteY76" fmla="*/ 309574 h 605339"/>
                <a:gd name="connsiteX77" fmla="*/ 418480 w 448161"/>
                <a:gd name="connsiteY77" fmla="*/ 425560 h 605339"/>
                <a:gd name="connsiteX78" fmla="*/ 402442 w 448161"/>
                <a:gd name="connsiteY78" fmla="*/ 439829 h 605339"/>
                <a:gd name="connsiteX79" fmla="*/ 395989 w 448161"/>
                <a:gd name="connsiteY79" fmla="*/ 440657 h 605339"/>
                <a:gd name="connsiteX80" fmla="*/ 392394 w 448161"/>
                <a:gd name="connsiteY80" fmla="*/ 440381 h 605339"/>
                <a:gd name="connsiteX81" fmla="*/ 346030 w 448161"/>
                <a:gd name="connsiteY81" fmla="*/ 561982 h 605339"/>
                <a:gd name="connsiteX82" fmla="*/ 295425 w 448161"/>
                <a:gd name="connsiteY82" fmla="*/ 594201 h 605339"/>
                <a:gd name="connsiteX83" fmla="*/ 230625 w 448161"/>
                <a:gd name="connsiteY83" fmla="*/ 605339 h 605339"/>
                <a:gd name="connsiteX84" fmla="*/ 217536 w 448161"/>
                <a:gd name="connsiteY84" fmla="*/ 605339 h 605339"/>
                <a:gd name="connsiteX85" fmla="*/ 152736 w 448161"/>
                <a:gd name="connsiteY85" fmla="*/ 594201 h 605339"/>
                <a:gd name="connsiteX86" fmla="*/ 102131 w 448161"/>
                <a:gd name="connsiteY86" fmla="*/ 561982 h 605339"/>
                <a:gd name="connsiteX87" fmla="*/ 55767 w 448161"/>
                <a:gd name="connsiteY87" fmla="*/ 440381 h 605339"/>
                <a:gd name="connsiteX88" fmla="*/ 52172 w 448161"/>
                <a:gd name="connsiteY88" fmla="*/ 440657 h 605339"/>
                <a:gd name="connsiteX89" fmla="*/ 45719 w 448161"/>
                <a:gd name="connsiteY89" fmla="*/ 439829 h 605339"/>
                <a:gd name="connsiteX90" fmla="*/ 29681 w 448161"/>
                <a:gd name="connsiteY90" fmla="*/ 425560 h 605339"/>
                <a:gd name="connsiteX91" fmla="*/ 9863 w 448161"/>
                <a:gd name="connsiteY91" fmla="*/ 309574 h 605339"/>
                <a:gd name="connsiteX92" fmla="*/ 26639 w 448161"/>
                <a:gd name="connsiteY92" fmla="*/ 278276 h 605339"/>
                <a:gd name="connsiteX93" fmla="*/ 56043 w 448161"/>
                <a:gd name="connsiteY93" fmla="*/ 272753 h 605339"/>
                <a:gd name="connsiteX94" fmla="*/ 56043 w 448161"/>
                <a:gd name="connsiteY94" fmla="*/ 269531 h 605339"/>
                <a:gd name="connsiteX95" fmla="*/ 2304 w 448161"/>
                <a:gd name="connsiteY95" fmla="*/ 265389 h 605339"/>
                <a:gd name="connsiteX96" fmla="*/ 0 w 448161"/>
                <a:gd name="connsiteY96" fmla="*/ 262627 h 605339"/>
                <a:gd name="connsiteX97" fmla="*/ 0 w 448161"/>
                <a:gd name="connsiteY97" fmla="*/ 191010 h 605339"/>
                <a:gd name="connsiteX98" fmla="*/ 830 w 448161"/>
                <a:gd name="connsiteY98" fmla="*/ 189077 h 605339"/>
                <a:gd name="connsiteX99" fmla="*/ 2765 w 448161"/>
                <a:gd name="connsiteY99" fmla="*/ 188249 h 605339"/>
                <a:gd name="connsiteX100" fmla="*/ 17514 w 448161"/>
                <a:gd name="connsiteY100" fmla="*/ 188249 h 605339"/>
                <a:gd name="connsiteX101" fmla="*/ 24611 w 448161"/>
                <a:gd name="connsiteY101" fmla="*/ 131084 h 605339"/>
                <a:gd name="connsiteX102" fmla="*/ 60836 w 448161"/>
                <a:gd name="connsiteY102" fmla="*/ 72355 h 605339"/>
                <a:gd name="connsiteX103" fmla="*/ 132549 w 448161"/>
                <a:gd name="connsiteY103" fmla="*/ 14546 h 605339"/>
                <a:gd name="connsiteX104" fmla="*/ 138817 w 448161"/>
                <a:gd name="connsiteY104" fmla="*/ 17215 h 605339"/>
                <a:gd name="connsiteX105" fmla="*/ 138817 w 448161"/>
                <a:gd name="connsiteY105" fmla="*/ 98682 h 605339"/>
                <a:gd name="connsiteX106" fmla="*/ 149233 w 448161"/>
                <a:gd name="connsiteY106" fmla="*/ 109084 h 605339"/>
                <a:gd name="connsiteX107" fmla="*/ 159649 w 448161"/>
                <a:gd name="connsiteY107" fmla="*/ 109084 h 605339"/>
                <a:gd name="connsiteX108" fmla="*/ 170065 w 448161"/>
                <a:gd name="connsiteY108" fmla="*/ 98682 h 605339"/>
                <a:gd name="connsiteX109" fmla="*/ 170065 w 448161"/>
                <a:gd name="connsiteY109" fmla="*/ 8102 h 605339"/>
                <a:gd name="connsiteX110" fmla="*/ 175135 w 448161"/>
                <a:gd name="connsiteY110" fmla="*/ 1658 h 605339"/>
                <a:gd name="connsiteX111" fmla="*/ 204631 w 448161"/>
                <a:gd name="connsiteY111" fmla="*/ 1 h 605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448161" h="605339">
                  <a:moveTo>
                    <a:pt x="176155" y="467936"/>
                  </a:moveTo>
                  <a:cubicBezTo>
                    <a:pt x="193571" y="473079"/>
                    <a:pt x="209973" y="475835"/>
                    <a:pt x="225269" y="476294"/>
                  </a:cubicBezTo>
                  <a:cubicBezTo>
                    <a:pt x="240565" y="475835"/>
                    <a:pt x="257059" y="473079"/>
                    <a:pt x="274475" y="467936"/>
                  </a:cubicBezTo>
                  <a:cubicBezTo>
                    <a:pt x="279451" y="466466"/>
                    <a:pt x="284795" y="469313"/>
                    <a:pt x="286362" y="474365"/>
                  </a:cubicBezTo>
                  <a:cubicBezTo>
                    <a:pt x="287836" y="479417"/>
                    <a:pt x="284979" y="484744"/>
                    <a:pt x="279911" y="486213"/>
                  </a:cubicBezTo>
                  <a:cubicBezTo>
                    <a:pt x="260745" y="491908"/>
                    <a:pt x="242408" y="494939"/>
                    <a:pt x="225361" y="495398"/>
                  </a:cubicBezTo>
                  <a:cubicBezTo>
                    <a:pt x="225361" y="495398"/>
                    <a:pt x="225269" y="495398"/>
                    <a:pt x="225269" y="495398"/>
                  </a:cubicBezTo>
                  <a:cubicBezTo>
                    <a:pt x="208130" y="494939"/>
                    <a:pt x="189885" y="491908"/>
                    <a:pt x="170719" y="486213"/>
                  </a:cubicBezTo>
                  <a:cubicBezTo>
                    <a:pt x="165651" y="484744"/>
                    <a:pt x="162794" y="479417"/>
                    <a:pt x="164268" y="474365"/>
                  </a:cubicBezTo>
                  <a:cubicBezTo>
                    <a:pt x="165743" y="469313"/>
                    <a:pt x="171087" y="466466"/>
                    <a:pt x="176155" y="467936"/>
                  </a:cubicBezTo>
                  <a:close/>
                  <a:moveTo>
                    <a:pt x="288029" y="307583"/>
                  </a:moveTo>
                  <a:cubicBezTo>
                    <a:pt x="317171" y="308226"/>
                    <a:pt x="362636" y="319809"/>
                    <a:pt x="340780" y="337643"/>
                  </a:cubicBezTo>
                  <a:cubicBezTo>
                    <a:pt x="328237" y="347938"/>
                    <a:pt x="269861" y="350880"/>
                    <a:pt x="262760" y="344261"/>
                  </a:cubicBezTo>
                  <a:cubicBezTo>
                    <a:pt x="255659" y="337643"/>
                    <a:pt x="258887" y="306847"/>
                    <a:pt x="288029" y="307583"/>
                  </a:cubicBezTo>
                  <a:close/>
                  <a:moveTo>
                    <a:pt x="162568" y="307583"/>
                  </a:moveTo>
                  <a:cubicBezTo>
                    <a:pt x="191697" y="306847"/>
                    <a:pt x="194831" y="337643"/>
                    <a:pt x="187733" y="344261"/>
                  </a:cubicBezTo>
                  <a:cubicBezTo>
                    <a:pt x="180635" y="350880"/>
                    <a:pt x="122378" y="347938"/>
                    <a:pt x="109749" y="337643"/>
                  </a:cubicBezTo>
                  <a:cubicBezTo>
                    <a:pt x="87995" y="319809"/>
                    <a:pt x="133439" y="308318"/>
                    <a:pt x="162568" y="307583"/>
                  </a:cubicBezTo>
                  <a:close/>
                  <a:moveTo>
                    <a:pt x="392579" y="292084"/>
                  </a:moveTo>
                  <a:cubicBezTo>
                    <a:pt x="392763" y="301013"/>
                    <a:pt x="393040" y="310126"/>
                    <a:pt x="393408" y="319424"/>
                  </a:cubicBezTo>
                  <a:cubicBezTo>
                    <a:pt x="394422" y="353667"/>
                    <a:pt x="395528" y="388371"/>
                    <a:pt x="393777" y="421234"/>
                  </a:cubicBezTo>
                  <a:cubicBezTo>
                    <a:pt x="394422" y="421418"/>
                    <a:pt x="394699" y="421418"/>
                    <a:pt x="394975" y="421326"/>
                  </a:cubicBezTo>
                  <a:cubicBezTo>
                    <a:pt x="395528" y="421234"/>
                    <a:pt x="397095" y="420774"/>
                    <a:pt x="398755" y="417276"/>
                  </a:cubicBezTo>
                  <a:cubicBezTo>
                    <a:pt x="407050" y="400062"/>
                    <a:pt x="420508" y="348512"/>
                    <a:pt x="416821" y="311415"/>
                  </a:cubicBezTo>
                  <a:cubicBezTo>
                    <a:pt x="415991" y="303038"/>
                    <a:pt x="413226" y="297331"/>
                    <a:pt x="408710" y="294293"/>
                  </a:cubicBezTo>
                  <a:cubicBezTo>
                    <a:pt x="403179" y="290703"/>
                    <a:pt x="397556" y="291164"/>
                    <a:pt x="392579" y="292084"/>
                  </a:cubicBezTo>
                  <a:close/>
                  <a:moveTo>
                    <a:pt x="55582" y="292084"/>
                  </a:moveTo>
                  <a:cubicBezTo>
                    <a:pt x="50605" y="291164"/>
                    <a:pt x="46273" y="290703"/>
                    <a:pt x="40742" y="294293"/>
                  </a:cubicBezTo>
                  <a:cubicBezTo>
                    <a:pt x="36133" y="297331"/>
                    <a:pt x="33460" y="303038"/>
                    <a:pt x="32630" y="311415"/>
                  </a:cubicBezTo>
                  <a:cubicBezTo>
                    <a:pt x="28851" y="348512"/>
                    <a:pt x="42309" y="400062"/>
                    <a:pt x="50605" y="417276"/>
                  </a:cubicBezTo>
                  <a:cubicBezTo>
                    <a:pt x="52264" y="420774"/>
                    <a:pt x="52633" y="421234"/>
                    <a:pt x="53186" y="421326"/>
                  </a:cubicBezTo>
                  <a:cubicBezTo>
                    <a:pt x="53462" y="421418"/>
                    <a:pt x="53923" y="421418"/>
                    <a:pt x="54384" y="421234"/>
                  </a:cubicBezTo>
                  <a:cubicBezTo>
                    <a:pt x="52540" y="388371"/>
                    <a:pt x="53739" y="353759"/>
                    <a:pt x="54753" y="319424"/>
                  </a:cubicBezTo>
                  <a:cubicBezTo>
                    <a:pt x="55121" y="310126"/>
                    <a:pt x="55398" y="301013"/>
                    <a:pt x="55582" y="292084"/>
                  </a:cubicBezTo>
                  <a:close/>
                  <a:moveTo>
                    <a:pt x="84802" y="270544"/>
                  </a:moveTo>
                  <a:cubicBezTo>
                    <a:pt x="84618" y="287021"/>
                    <a:pt x="84065" y="303867"/>
                    <a:pt x="83512" y="320344"/>
                  </a:cubicBezTo>
                  <a:cubicBezTo>
                    <a:pt x="81853" y="373275"/>
                    <a:pt x="80101" y="427217"/>
                    <a:pt x="89319" y="471679"/>
                  </a:cubicBezTo>
                  <a:cubicBezTo>
                    <a:pt x="91347" y="481436"/>
                    <a:pt x="109505" y="500491"/>
                    <a:pt x="120751" y="512550"/>
                  </a:cubicBezTo>
                  <a:cubicBezTo>
                    <a:pt x="130798" y="523412"/>
                    <a:pt x="139555" y="532710"/>
                    <a:pt x="144072" y="542927"/>
                  </a:cubicBezTo>
                  <a:cubicBezTo>
                    <a:pt x="153566" y="564468"/>
                    <a:pt x="179006" y="574870"/>
                    <a:pt x="221868" y="574870"/>
                  </a:cubicBezTo>
                  <a:cubicBezTo>
                    <a:pt x="221868" y="574870"/>
                    <a:pt x="226293" y="574870"/>
                    <a:pt x="226293" y="574870"/>
                  </a:cubicBezTo>
                  <a:cubicBezTo>
                    <a:pt x="269155" y="574870"/>
                    <a:pt x="294595" y="564468"/>
                    <a:pt x="304090" y="542927"/>
                  </a:cubicBezTo>
                  <a:cubicBezTo>
                    <a:pt x="308606" y="532710"/>
                    <a:pt x="317363" y="523412"/>
                    <a:pt x="327410" y="512550"/>
                  </a:cubicBezTo>
                  <a:cubicBezTo>
                    <a:pt x="338656" y="500491"/>
                    <a:pt x="353865" y="486407"/>
                    <a:pt x="358842" y="471679"/>
                  </a:cubicBezTo>
                  <a:cubicBezTo>
                    <a:pt x="368060" y="427217"/>
                    <a:pt x="366308" y="373275"/>
                    <a:pt x="364649" y="320344"/>
                  </a:cubicBezTo>
                  <a:cubicBezTo>
                    <a:pt x="364096" y="303867"/>
                    <a:pt x="363543" y="286929"/>
                    <a:pt x="363359" y="270544"/>
                  </a:cubicBezTo>
                  <a:cubicBezTo>
                    <a:pt x="343172" y="271096"/>
                    <a:pt x="224173" y="271464"/>
                    <a:pt x="224173" y="271464"/>
                  </a:cubicBezTo>
                  <a:cubicBezTo>
                    <a:pt x="196612" y="271464"/>
                    <a:pt x="104989" y="271096"/>
                    <a:pt x="84802" y="270544"/>
                  </a:cubicBezTo>
                  <a:close/>
                  <a:moveTo>
                    <a:pt x="204631" y="1"/>
                  </a:moveTo>
                  <a:cubicBezTo>
                    <a:pt x="205922" y="1"/>
                    <a:pt x="209701" y="-91"/>
                    <a:pt x="209701" y="5801"/>
                  </a:cubicBezTo>
                  <a:lnTo>
                    <a:pt x="209701" y="98682"/>
                  </a:lnTo>
                  <a:cubicBezTo>
                    <a:pt x="209701" y="104389"/>
                    <a:pt x="214310" y="109084"/>
                    <a:pt x="220117" y="109084"/>
                  </a:cubicBezTo>
                  <a:lnTo>
                    <a:pt x="223988" y="109084"/>
                  </a:lnTo>
                  <a:lnTo>
                    <a:pt x="228044" y="109084"/>
                  </a:lnTo>
                  <a:cubicBezTo>
                    <a:pt x="233851" y="109084"/>
                    <a:pt x="238460" y="104389"/>
                    <a:pt x="238460" y="98682"/>
                  </a:cubicBezTo>
                  <a:lnTo>
                    <a:pt x="238460" y="5801"/>
                  </a:lnTo>
                  <a:cubicBezTo>
                    <a:pt x="238460" y="-183"/>
                    <a:pt x="242239" y="1"/>
                    <a:pt x="243530" y="1"/>
                  </a:cubicBezTo>
                  <a:cubicBezTo>
                    <a:pt x="253853" y="1"/>
                    <a:pt x="263255" y="554"/>
                    <a:pt x="273026" y="1658"/>
                  </a:cubicBezTo>
                  <a:cubicBezTo>
                    <a:pt x="274685" y="1842"/>
                    <a:pt x="278096" y="1382"/>
                    <a:pt x="278096" y="8010"/>
                  </a:cubicBezTo>
                  <a:lnTo>
                    <a:pt x="278096" y="98682"/>
                  </a:lnTo>
                  <a:cubicBezTo>
                    <a:pt x="278096" y="104389"/>
                    <a:pt x="282705" y="109084"/>
                    <a:pt x="288512" y="109084"/>
                  </a:cubicBezTo>
                  <a:lnTo>
                    <a:pt x="298928" y="109084"/>
                  </a:lnTo>
                  <a:cubicBezTo>
                    <a:pt x="304643" y="109084"/>
                    <a:pt x="309344" y="104389"/>
                    <a:pt x="309344" y="98682"/>
                  </a:cubicBezTo>
                  <a:lnTo>
                    <a:pt x="309344" y="17215"/>
                  </a:lnTo>
                  <a:cubicBezTo>
                    <a:pt x="309344" y="10587"/>
                    <a:pt x="313584" y="13533"/>
                    <a:pt x="315612" y="14546"/>
                  </a:cubicBezTo>
                  <a:cubicBezTo>
                    <a:pt x="348887" y="31391"/>
                    <a:pt x="368521" y="51459"/>
                    <a:pt x="387233" y="72355"/>
                  </a:cubicBezTo>
                  <a:cubicBezTo>
                    <a:pt x="404009" y="90857"/>
                    <a:pt x="416176" y="110648"/>
                    <a:pt x="423550" y="131084"/>
                  </a:cubicBezTo>
                  <a:cubicBezTo>
                    <a:pt x="433597" y="158976"/>
                    <a:pt x="431846" y="180240"/>
                    <a:pt x="430555" y="188249"/>
                  </a:cubicBezTo>
                  <a:lnTo>
                    <a:pt x="445396" y="188249"/>
                  </a:lnTo>
                  <a:cubicBezTo>
                    <a:pt x="446133" y="188249"/>
                    <a:pt x="446871" y="188525"/>
                    <a:pt x="447331" y="189077"/>
                  </a:cubicBezTo>
                  <a:cubicBezTo>
                    <a:pt x="447885" y="189630"/>
                    <a:pt x="448161" y="190274"/>
                    <a:pt x="448161" y="191010"/>
                  </a:cubicBezTo>
                  <a:lnTo>
                    <a:pt x="448161" y="262627"/>
                  </a:lnTo>
                  <a:cubicBezTo>
                    <a:pt x="448161" y="264008"/>
                    <a:pt x="447147" y="265113"/>
                    <a:pt x="445857" y="265389"/>
                  </a:cubicBezTo>
                  <a:cubicBezTo>
                    <a:pt x="444935" y="265481"/>
                    <a:pt x="430187" y="267782"/>
                    <a:pt x="392118" y="269531"/>
                  </a:cubicBezTo>
                  <a:cubicBezTo>
                    <a:pt x="392118" y="270544"/>
                    <a:pt x="392118" y="271648"/>
                    <a:pt x="392118" y="272753"/>
                  </a:cubicBezTo>
                  <a:cubicBezTo>
                    <a:pt x="399953" y="271648"/>
                    <a:pt x="411567" y="271741"/>
                    <a:pt x="421522" y="278276"/>
                  </a:cubicBezTo>
                  <a:cubicBezTo>
                    <a:pt x="431201" y="284536"/>
                    <a:pt x="436823" y="295122"/>
                    <a:pt x="438298" y="309574"/>
                  </a:cubicBezTo>
                  <a:cubicBezTo>
                    <a:pt x="442446" y="350630"/>
                    <a:pt x="427882" y="406045"/>
                    <a:pt x="418480" y="425560"/>
                  </a:cubicBezTo>
                  <a:cubicBezTo>
                    <a:pt x="413964" y="434950"/>
                    <a:pt x="407235" y="438540"/>
                    <a:pt x="402442" y="439829"/>
                  </a:cubicBezTo>
                  <a:cubicBezTo>
                    <a:pt x="400229" y="440381"/>
                    <a:pt x="398017" y="440657"/>
                    <a:pt x="395989" y="440657"/>
                  </a:cubicBezTo>
                  <a:cubicBezTo>
                    <a:pt x="394699" y="440657"/>
                    <a:pt x="393593" y="440565"/>
                    <a:pt x="392394" y="440381"/>
                  </a:cubicBezTo>
                  <a:cubicBezTo>
                    <a:pt x="387878" y="488432"/>
                    <a:pt x="375710" y="531421"/>
                    <a:pt x="346030" y="561982"/>
                  </a:cubicBezTo>
                  <a:cubicBezTo>
                    <a:pt x="332295" y="576158"/>
                    <a:pt x="315243" y="587021"/>
                    <a:pt x="295425" y="594201"/>
                  </a:cubicBezTo>
                  <a:cubicBezTo>
                    <a:pt x="276713" y="600921"/>
                    <a:pt x="254960" y="604695"/>
                    <a:pt x="230625" y="605339"/>
                  </a:cubicBezTo>
                  <a:lnTo>
                    <a:pt x="217536" y="605339"/>
                  </a:lnTo>
                  <a:cubicBezTo>
                    <a:pt x="193201" y="604695"/>
                    <a:pt x="171448" y="600921"/>
                    <a:pt x="152736" y="594201"/>
                  </a:cubicBezTo>
                  <a:cubicBezTo>
                    <a:pt x="132918" y="587021"/>
                    <a:pt x="115866" y="576158"/>
                    <a:pt x="102131" y="561982"/>
                  </a:cubicBezTo>
                  <a:cubicBezTo>
                    <a:pt x="72451" y="531421"/>
                    <a:pt x="60283" y="488432"/>
                    <a:pt x="55767" y="440381"/>
                  </a:cubicBezTo>
                  <a:cubicBezTo>
                    <a:pt x="54568" y="440565"/>
                    <a:pt x="53462" y="440657"/>
                    <a:pt x="52172" y="440657"/>
                  </a:cubicBezTo>
                  <a:cubicBezTo>
                    <a:pt x="50144" y="440657"/>
                    <a:pt x="47932" y="440381"/>
                    <a:pt x="45719" y="439829"/>
                  </a:cubicBezTo>
                  <a:cubicBezTo>
                    <a:pt x="40926" y="438540"/>
                    <a:pt x="34105" y="434950"/>
                    <a:pt x="29681" y="425560"/>
                  </a:cubicBezTo>
                  <a:cubicBezTo>
                    <a:pt x="20279" y="406045"/>
                    <a:pt x="5715" y="350630"/>
                    <a:pt x="9863" y="309574"/>
                  </a:cubicBezTo>
                  <a:cubicBezTo>
                    <a:pt x="11338" y="295122"/>
                    <a:pt x="16960" y="284536"/>
                    <a:pt x="26639" y="278276"/>
                  </a:cubicBezTo>
                  <a:cubicBezTo>
                    <a:pt x="36594" y="271741"/>
                    <a:pt x="48208" y="271648"/>
                    <a:pt x="56043" y="272753"/>
                  </a:cubicBezTo>
                  <a:cubicBezTo>
                    <a:pt x="56043" y="271648"/>
                    <a:pt x="56043" y="270544"/>
                    <a:pt x="56043" y="269531"/>
                  </a:cubicBezTo>
                  <a:cubicBezTo>
                    <a:pt x="17974" y="267782"/>
                    <a:pt x="3226" y="265481"/>
                    <a:pt x="2304" y="265389"/>
                  </a:cubicBezTo>
                  <a:cubicBezTo>
                    <a:pt x="1014" y="265113"/>
                    <a:pt x="0" y="264008"/>
                    <a:pt x="0" y="262627"/>
                  </a:cubicBezTo>
                  <a:lnTo>
                    <a:pt x="0" y="191010"/>
                  </a:lnTo>
                  <a:cubicBezTo>
                    <a:pt x="0" y="190274"/>
                    <a:pt x="277" y="189630"/>
                    <a:pt x="830" y="189077"/>
                  </a:cubicBezTo>
                  <a:cubicBezTo>
                    <a:pt x="1290" y="188525"/>
                    <a:pt x="2028" y="188249"/>
                    <a:pt x="2765" y="188249"/>
                  </a:cubicBezTo>
                  <a:lnTo>
                    <a:pt x="17514" y="188249"/>
                  </a:lnTo>
                  <a:cubicBezTo>
                    <a:pt x="16315" y="180240"/>
                    <a:pt x="14564" y="158976"/>
                    <a:pt x="24611" y="131084"/>
                  </a:cubicBezTo>
                  <a:cubicBezTo>
                    <a:pt x="31985" y="110648"/>
                    <a:pt x="44152" y="90857"/>
                    <a:pt x="60836" y="72355"/>
                  </a:cubicBezTo>
                  <a:cubicBezTo>
                    <a:pt x="79640" y="51551"/>
                    <a:pt x="99274" y="31391"/>
                    <a:pt x="132549" y="14546"/>
                  </a:cubicBezTo>
                  <a:cubicBezTo>
                    <a:pt x="134577" y="13533"/>
                    <a:pt x="138817" y="10587"/>
                    <a:pt x="138817" y="17215"/>
                  </a:cubicBezTo>
                  <a:lnTo>
                    <a:pt x="138817" y="98682"/>
                  </a:lnTo>
                  <a:cubicBezTo>
                    <a:pt x="138817" y="104389"/>
                    <a:pt x="143518" y="109084"/>
                    <a:pt x="149233" y="109084"/>
                  </a:cubicBezTo>
                  <a:lnTo>
                    <a:pt x="159649" y="109084"/>
                  </a:lnTo>
                  <a:cubicBezTo>
                    <a:pt x="165456" y="109084"/>
                    <a:pt x="170065" y="104389"/>
                    <a:pt x="170065" y="98682"/>
                  </a:cubicBezTo>
                  <a:lnTo>
                    <a:pt x="170065" y="8102"/>
                  </a:lnTo>
                  <a:cubicBezTo>
                    <a:pt x="170065" y="1382"/>
                    <a:pt x="173384" y="1842"/>
                    <a:pt x="175135" y="1658"/>
                  </a:cubicBezTo>
                  <a:cubicBezTo>
                    <a:pt x="184906" y="554"/>
                    <a:pt x="194308" y="93"/>
                    <a:pt x="204631" y="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图形 36" descr="红心 纯色填充">
              <a:extLst>
                <a:ext uri="{FF2B5EF4-FFF2-40B4-BE49-F238E27FC236}">
                  <a16:creationId xmlns:a16="http://schemas.microsoft.com/office/drawing/2014/main" id="{402D9709-4D13-CBE6-79AE-9E9CA5740F43}"/>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464009" y="3880181"/>
              <a:ext cx="420540" cy="420540"/>
            </a:xfrm>
            <a:prstGeom prst="rect">
              <a:avLst/>
            </a:prstGeom>
          </p:spPr>
        </p:pic>
        <p:sp>
          <p:nvSpPr>
            <p:cNvPr id="2" name="head-protection_65229">
              <a:extLst>
                <a:ext uri="{FF2B5EF4-FFF2-40B4-BE49-F238E27FC236}">
                  <a16:creationId xmlns:a16="http://schemas.microsoft.com/office/drawing/2014/main" id="{E846724E-411F-2F01-2D1B-CA6A21C64161}"/>
                </a:ext>
              </a:extLst>
            </p:cNvPr>
            <p:cNvSpPr>
              <a:spLocks noChangeAspect="1"/>
            </p:cNvSpPr>
            <p:nvPr/>
          </p:nvSpPr>
          <p:spPr>
            <a:xfrm>
              <a:off x="4221494" y="5697357"/>
              <a:ext cx="228087" cy="308081"/>
            </a:xfrm>
            <a:custGeom>
              <a:avLst/>
              <a:gdLst>
                <a:gd name="connsiteX0" fmla="*/ 176155 w 448161"/>
                <a:gd name="connsiteY0" fmla="*/ 467936 h 605339"/>
                <a:gd name="connsiteX1" fmla="*/ 225269 w 448161"/>
                <a:gd name="connsiteY1" fmla="*/ 476294 h 605339"/>
                <a:gd name="connsiteX2" fmla="*/ 274475 w 448161"/>
                <a:gd name="connsiteY2" fmla="*/ 467936 h 605339"/>
                <a:gd name="connsiteX3" fmla="*/ 286362 w 448161"/>
                <a:gd name="connsiteY3" fmla="*/ 474365 h 605339"/>
                <a:gd name="connsiteX4" fmla="*/ 279911 w 448161"/>
                <a:gd name="connsiteY4" fmla="*/ 486213 h 605339"/>
                <a:gd name="connsiteX5" fmla="*/ 225361 w 448161"/>
                <a:gd name="connsiteY5" fmla="*/ 495398 h 605339"/>
                <a:gd name="connsiteX6" fmla="*/ 225269 w 448161"/>
                <a:gd name="connsiteY6" fmla="*/ 495398 h 605339"/>
                <a:gd name="connsiteX7" fmla="*/ 170719 w 448161"/>
                <a:gd name="connsiteY7" fmla="*/ 486213 h 605339"/>
                <a:gd name="connsiteX8" fmla="*/ 164268 w 448161"/>
                <a:gd name="connsiteY8" fmla="*/ 474365 h 605339"/>
                <a:gd name="connsiteX9" fmla="*/ 176155 w 448161"/>
                <a:gd name="connsiteY9" fmla="*/ 467936 h 605339"/>
                <a:gd name="connsiteX10" fmla="*/ 288029 w 448161"/>
                <a:gd name="connsiteY10" fmla="*/ 307583 h 605339"/>
                <a:gd name="connsiteX11" fmla="*/ 340780 w 448161"/>
                <a:gd name="connsiteY11" fmla="*/ 337643 h 605339"/>
                <a:gd name="connsiteX12" fmla="*/ 262760 w 448161"/>
                <a:gd name="connsiteY12" fmla="*/ 344261 h 605339"/>
                <a:gd name="connsiteX13" fmla="*/ 288029 w 448161"/>
                <a:gd name="connsiteY13" fmla="*/ 307583 h 605339"/>
                <a:gd name="connsiteX14" fmla="*/ 162568 w 448161"/>
                <a:gd name="connsiteY14" fmla="*/ 307583 h 605339"/>
                <a:gd name="connsiteX15" fmla="*/ 187733 w 448161"/>
                <a:gd name="connsiteY15" fmla="*/ 344261 h 605339"/>
                <a:gd name="connsiteX16" fmla="*/ 109749 w 448161"/>
                <a:gd name="connsiteY16" fmla="*/ 337643 h 605339"/>
                <a:gd name="connsiteX17" fmla="*/ 162568 w 448161"/>
                <a:gd name="connsiteY17" fmla="*/ 307583 h 605339"/>
                <a:gd name="connsiteX18" fmla="*/ 392579 w 448161"/>
                <a:gd name="connsiteY18" fmla="*/ 292084 h 605339"/>
                <a:gd name="connsiteX19" fmla="*/ 393408 w 448161"/>
                <a:gd name="connsiteY19" fmla="*/ 319424 h 605339"/>
                <a:gd name="connsiteX20" fmla="*/ 393777 w 448161"/>
                <a:gd name="connsiteY20" fmla="*/ 421234 h 605339"/>
                <a:gd name="connsiteX21" fmla="*/ 394975 w 448161"/>
                <a:gd name="connsiteY21" fmla="*/ 421326 h 605339"/>
                <a:gd name="connsiteX22" fmla="*/ 398755 w 448161"/>
                <a:gd name="connsiteY22" fmla="*/ 417276 h 605339"/>
                <a:gd name="connsiteX23" fmla="*/ 416821 w 448161"/>
                <a:gd name="connsiteY23" fmla="*/ 311415 h 605339"/>
                <a:gd name="connsiteX24" fmla="*/ 408710 w 448161"/>
                <a:gd name="connsiteY24" fmla="*/ 294293 h 605339"/>
                <a:gd name="connsiteX25" fmla="*/ 392579 w 448161"/>
                <a:gd name="connsiteY25" fmla="*/ 292084 h 605339"/>
                <a:gd name="connsiteX26" fmla="*/ 55582 w 448161"/>
                <a:gd name="connsiteY26" fmla="*/ 292084 h 605339"/>
                <a:gd name="connsiteX27" fmla="*/ 40742 w 448161"/>
                <a:gd name="connsiteY27" fmla="*/ 294293 h 605339"/>
                <a:gd name="connsiteX28" fmla="*/ 32630 w 448161"/>
                <a:gd name="connsiteY28" fmla="*/ 311415 h 605339"/>
                <a:gd name="connsiteX29" fmla="*/ 50605 w 448161"/>
                <a:gd name="connsiteY29" fmla="*/ 417276 h 605339"/>
                <a:gd name="connsiteX30" fmla="*/ 53186 w 448161"/>
                <a:gd name="connsiteY30" fmla="*/ 421326 h 605339"/>
                <a:gd name="connsiteX31" fmla="*/ 54384 w 448161"/>
                <a:gd name="connsiteY31" fmla="*/ 421234 h 605339"/>
                <a:gd name="connsiteX32" fmla="*/ 54753 w 448161"/>
                <a:gd name="connsiteY32" fmla="*/ 319424 h 605339"/>
                <a:gd name="connsiteX33" fmla="*/ 55582 w 448161"/>
                <a:gd name="connsiteY33" fmla="*/ 292084 h 605339"/>
                <a:gd name="connsiteX34" fmla="*/ 84802 w 448161"/>
                <a:gd name="connsiteY34" fmla="*/ 270544 h 605339"/>
                <a:gd name="connsiteX35" fmla="*/ 83512 w 448161"/>
                <a:gd name="connsiteY35" fmla="*/ 320344 h 605339"/>
                <a:gd name="connsiteX36" fmla="*/ 89319 w 448161"/>
                <a:gd name="connsiteY36" fmla="*/ 471679 h 605339"/>
                <a:gd name="connsiteX37" fmla="*/ 120751 w 448161"/>
                <a:gd name="connsiteY37" fmla="*/ 512550 h 605339"/>
                <a:gd name="connsiteX38" fmla="*/ 144072 w 448161"/>
                <a:gd name="connsiteY38" fmla="*/ 542927 h 605339"/>
                <a:gd name="connsiteX39" fmla="*/ 221868 w 448161"/>
                <a:gd name="connsiteY39" fmla="*/ 574870 h 605339"/>
                <a:gd name="connsiteX40" fmla="*/ 226293 w 448161"/>
                <a:gd name="connsiteY40" fmla="*/ 574870 h 605339"/>
                <a:gd name="connsiteX41" fmla="*/ 304090 w 448161"/>
                <a:gd name="connsiteY41" fmla="*/ 542927 h 605339"/>
                <a:gd name="connsiteX42" fmla="*/ 327410 w 448161"/>
                <a:gd name="connsiteY42" fmla="*/ 512550 h 605339"/>
                <a:gd name="connsiteX43" fmla="*/ 358842 w 448161"/>
                <a:gd name="connsiteY43" fmla="*/ 471679 h 605339"/>
                <a:gd name="connsiteX44" fmla="*/ 364649 w 448161"/>
                <a:gd name="connsiteY44" fmla="*/ 320344 h 605339"/>
                <a:gd name="connsiteX45" fmla="*/ 363359 w 448161"/>
                <a:gd name="connsiteY45" fmla="*/ 270544 h 605339"/>
                <a:gd name="connsiteX46" fmla="*/ 224173 w 448161"/>
                <a:gd name="connsiteY46" fmla="*/ 271464 h 605339"/>
                <a:gd name="connsiteX47" fmla="*/ 84802 w 448161"/>
                <a:gd name="connsiteY47" fmla="*/ 270544 h 605339"/>
                <a:gd name="connsiteX48" fmla="*/ 204631 w 448161"/>
                <a:gd name="connsiteY48" fmla="*/ 1 h 605339"/>
                <a:gd name="connsiteX49" fmla="*/ 209701 w 448161"/>
                <a:gd name="connsiteY49" fmla="*/ 5801 h 605339"/>
                <a:gd name="connsiteX50" fmla="*/ 209701 w 448161"/>
                <a:gd name="connsiteY50" fmla="*/ 98682 h 605339"/>
                <a:gd name="connsiteX51" fmla="*/ 220117 w 448161"/>
                <a:gd name="connsiteY51" fmla="*/ 109084 h 605339"/>
                <a:gd name="connsiteX52" fmla="*/ 223988 w 448161"/>
                <a:gd name="connsiteY52" fmla="*/ 109084 h 605339"/>
                <a:gd name="connsiteX53" fmla="*/ 228044 w 448161"/>
                <a:gd name="connsiteY53" fmla="*/ 109084 h 605339"/>
                <a:gd name="connsiteX54" fmla="*/ 238460 w 448161"/>
                <a:gd name="connsiteY54" fmla="*/ 98682 h 605339"/>
                <a:gd name="connsiteX55" fmla="*/ 238460 w 448161"/>
                <a:gd name="connsiteY55" fmla="*/ 5801 h 605339"/>
                <a:gd name="connsiteX56" fmla="*/ 243530 w 448161"/>
                <a:gd name="connsiteY56" fmla="*/ 1 h 605339"/>
                <a:gd name="connsiteX57" fmla="*/ 273026 w 448161"/>
                <a:gd name="connsiteY57" fmla="*/ 1658 h 605339"/>
                <a:gd name="connsiteX58" fmla="*/ 278096 w 448161"/>
                <a:gd name="connsiteY58" fmla="*/ 8010 h 605339"/>
                <a:gd name="connsiteX59" fmla="*/ 278096 w 448161"/>
                <a:gd name="connsiteY59" fmla="*/ 98682 h 605339"/>
                <a:gd name="connsiteX60" fmla="*/ 288512 w 448161"/>
                <a:gd name="connsiteY60" fmla="*/ 109084 h 605339"/>
                <a:gd name="connsiteX61" fmla="*/ 298928 w 448161"/>
                <a:gd name="connsiteY61" fmla="*/ 109084 h 605339"/>
                <a:gd name="connsiteX62" fmla="*/ 309344 w 448161"/>
                <a:gd name="connsiteY62" fmla="*/ 98682 h 605339"/>
                <a:gd name="connsiteX63" fmla="*/ 309344 w 448161"/>
                <a:gd name="connsiteY63" fmla="*/ 17215 h 605339"/>
                <a:gd name="connsiteX64" fmla="*/ 315612 w 448161"/>
                <a:gd name="connsiteY64" fmla="*/ 14546 h 605339"/>
                <a:gd name="connsiteX65" fmla="*/ 387233 w 448161"/>
                <a:gd name="connsiteY65" fmla="*/ 72355 h 605339"/>
                <a:gd name="connsiteX66" fmla="*/ 423550 w 448161"/>
                <a:gd name="connsiteY66" fmla="*/ 131084 h 605339"/>
                <a:gd name="connsiteX67" fmla="*/ 430555 w 448161"/>
                <a:gd name="connsiteY67" fmla="*/ 188249 h 605339"/>
                <a:gd name="connsiteX68" fmla="*/ 445396 w 448161"/>
                <a:gd name="connsiteY68" fmla="*/ 188249 h 605339"/>
                <a:gd name="connsiteX69" fmla="*/ 447331 w 448161"/>
                <a:gd name="connsiteY69" fmla="*/ 189077 h 605339"/>
                <a:gd name="connsiteX70" fmla="*/ 448161 w 448161"/>
                <a:gd name="connsiteY70" fmla="*/ 191010 h 605339"/>
                <a:gd name="connsiteX71" fmla="*/ 448161 w 448161"/>
                <a:gd name="connsiteY71" fmla="*/ 262627 h 605339"/>
                <a:gd name="connsiteX72" fmla="*/ 445857 w 448161"/>
                <a:gd name="connsiteY72" fmla="*/ 265389 h 605339"/>
                <a:gd name="connsiteX73" fmla="*/ 392118 w 448161"/>
                <a:gd name="connsiteY73" fmla="*/ 269531 h 605339"/>
                <a:gd name="connsiteX74" fmla="*/ 392118 w 448161"/>
                <a:gd name="connsiteY74" fmla="*/ 272753 h 605339"/>
                <a:gd name="connsiteX75" fmla="*/ 421522 w 448161"/>
                <a:gd name="connsiteY75" fmla="*/ 278276 h 605339"/>
                <a:gd name="connsiteX76" fmla="*/ 438298 w 448161"/>
                <a:gd name="connsiteY76" fmla="*/ 309574 h 605339"/>
                <a:gd name="connsiteX77" fmla="*/ 418480 w 448161"/>
                <a:gd name="connsiteY77" fmla="*/ 425560 h 605339"/>
                <a:gd name="connsiteX78" fmla="*/ 402442 w 448161"/>
                <a:gd name="connsiteY78" fmla="*/ 439829 h 605339"/>
                <a:gd name="connsiteX79" fmla="*/ 395989 w 448161"/>
                <a:gd name="connsiteY79" fmla="*/ 440657 h 605339"/>
                <a:gd name="connsiteX80" fmla="*/ 392394 w 448161"/>
                <a:gd name="connsiteY80" fmla="*/ 440381 h 605339"/>
                <a:gd name="connsiteX81" fmla="*/ 346030 w 448161"/>
                <a:gd name="connsiteY81" fmla="*/ 561982 h 605339"/>
                <a:gd name="connsiteX82" fmla="*/ 295425 w 448161"/>
                <a:gd name="connsiteY82" fmla="*/ 594201 h 605339"/>
                <a:gd name="connsiteX83" fmla="*/ 230625 w 448161"/>
                <a:gd name="connsiteY83" fmla="*/ 605339 h 605339"/>
                <a:gd name="connsiteX84" fmla="*/ 217536 w 448161"/>
                <a:gd name="connsiteY84" fmla="*/ 605339 h 605339"/>
                <a:gd name="connsiteX85" fmla="*/ 152736 w 448161"/>
                <a:gd name="connsiteY85" fmla="*/ 594201 h 605339"/>
                <a:gd name="connsiteX86" fmla="*/ 102131 w 448161"/>
                <a:gd name="connsiteY86" fmla="*/ 561982 h 605339"/>
                <a:gd name="connsiteX87" fmla="*/ 55767 w 448161"/>
                <a:gd name="connsiteY87" fmla="*/ 440381 h 605339"/>
                <a:gd name="connsiteX88" fmla="*/ 52172 w 448161"/>
                <a:gd name="connsiteY88" fmla="*/ 440657 h 605339"/>
                <a:gd name="connsiteX89" fmla="*/ 45719 w 448161"/>
                <a:gd name="connsiteY89" fmla="*/ 439829 h 605339"/>
                <a:gd name="connsiteX90" fmla="*/ 29681 w 448161"/>
                <a:gd name="connsiteY90" fmla="*/ 425560 h 605339"/>
                <a:gd name="connsiteX91" fmla="*/ 9863 w 448161"/>
                <a:gd name="connsiteY91" fmla="*/ 309574 h 605339"/>
                <a:gd name="connsiteX92" fmla="*/ 26639 w 448161"/>
                <a:gd name="connsiteY92" fmla="*/ 278276 h 605339"/>
                <a:gd name="connsiteX93" fmla="*/ 56043 w 448161"/>
                <a:gd name="connsiteY93" fmla="*/ 272753 h 605339"/>
                <a:gd name="connsiteX94" fmla="*/ 56043 w 448161"/>
                <a:gd name="connsiteY94" fmla="*/ 269531 h 605339"/>
                <a:gd name="connsiteX95" fmla="*/ 2304 w 448161"/>
                <a:gd name="connsiteY95" fmla="*/ 265389 h 605339"/>
                <a:gd name="connsiteX96" fmla="*/ 0 w 448161"/>
                <a:gd name="connsiteY96" fmla="*/ 262627 h 605339"/>
                <a:gd name="connsiteX97" fmla="*/ 0 w 448161"/>
                <a:gd name="connsiteY97" fmla="*/ 191010 h 605339"/>
                <a:gd name="connsiteX98" fmla="*/ 830 w 448161"/>
                <a:gd name="connsiteY98" fmla="*/ 189077 h 605339"/>
                <a:gd name="connsiteX99" fmla="*/ 2765 w 448161"/>
                <a:gd name="connsiteY99" fmla="*/ 188249 h 605339"/>
                <a:gd name="connsiteX100" fmla="*/ 17514 w 448161"/>
                <a:gd name="connsiteY100" fmla="*/ 188249 h 605339"/>
                <a:gd name="connsiteX101" fmla="*/ 24611 w 448161"/>
                <a:gd name="connsiteY101" fmla="*/ 131084 h 605339"/>
                <a:gd name="connsiteX102" fmla="*/ 60836 w 448161"/>
                <a:gd name="connsiteY102" fmla="*/ 72355 h 605339"/>
                <a:gd name="connsiteX103" fmla="*/ 132549 w 448161"/>
                <a:gd name="connsiteY103" fmla="*/ 14546 h 605339"/>
                <a:gd name="connsiteX104" fmla="*/ 138817 w 448161"/>
                <a:gd name="connsiteY104" fmla="*/ 17215 h 605339"/>
                <a:gd name="connsiteX105" fmla="*/ 138817 w 448161"/>
                <a:gd name="connsiteY105" fmla="*/ 98682 h 605339"/>
                <a:gd name="connsiteX106" fmla="*/ 149233 w 448161"/>
                <a:gd name="connsiteY106" fmla="*/ 109084 h 605339"/>
                <a:gd name="connsiteX107" fmla="*/ 159649 w 448161"/>
                <a:gd name="connsiteY107" fmla="*/ 109084 h 605339"/>
                <a:gd name="connsiteX108" fmla="*/ 170065 w 448161"/>
                <a:gd name="connsiteY108" fmla="*/ 98682 h 605339"/>
                <a:gd name="connsiteX109" fmla="*/ 170065 w 448161"/>
                <a:gd name="connsiteY109" fmla="*/ 8102 h 605339"/>
                <a:gd name="connsiteX110" fmla="*/ 175135 w 448161"/>
                <a:gd name="connsiteY110" fmla="*/ 1658 h 605339"/>
                <a:gd name="connsiteX111" fmla="*/ 204631 w 448161"/>
                <a:gd name="connsiteY111" fmla="*/ 1 h 605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448161" h="605339">
                  <a:moveTo>
                    <a:pt x="176155" y="467936"/>
                  </a:moveTo>
                  <a:cubicBezTo>
                    <a:pt x="193571" y="473079"/>
                    <a:pt x="209973" y="475835"/>
                    <a:pt x="225269" y="476294"/>
                  </a:cubicBezTo>
                  <a:cubicBezTo>
                    <a:pt x="240565" y="475835"/>
                    <a:pt x="257059" y="473079"/>
                    <a:pt x="274475" y="467936"/>
                  </a:cubicBezTo>
                  <a:cubicBezTo>
                    <a:pt x="279451" y="466466"/>
                    <a:pt x="284795" y="469313"/>
                    <a:pt x="286362" y="474365"/>
                  </a:cubicBezTo>
                  <a:cubicBezTo>
                    <a:pt x="287836" y="479417"/>
                    <a:pt x="284979" y="484744"/>
                    <a:pt x="279911" y="486213"/>
                  </a:cubicBezTo>
                  <a:cubicBezTo>
                    <a:pt x="260745" y="491908"/>
                    <a:pt x="242408" y="494939"/>
                    <a:pt x="225361" y="495398"/>
                  </a:cubicBezTo>
                  <a:cubicBezTo>
                    <a:pt x="225361" y="495398"/>
                    <a:pt x="225269" y="495398"/>
                    <a:pt x="225269" y="495398"/>
                  </a:cubicBezTo>
                  <a:cubicBezTo>
                    <a:pt x="208130" y="494939"/>
                    <a:pt x="189885" y="491908"/>
                    <a:pt x="170719" y="486213"/>
                  </a:cubicBezTo>
                  <a:cubicBezTo>
                    <a:pt x="165651" y="484744"/>
                    <a:pt x="162794" y="479417"/>
                    <a:pt x="164268" y="474365"/>
                  </a:cubicBezTo>
                  <a:cubicBezTo>
                    <a:pt x="165743" y="469313"/>
                    <a:pt x="171087" y="466466"/>
                    <a:pt x="176155" y="467936"/>
                  </a:cubicBezTo>
                  <a:close/>
                  <a:moveTo>
                    <a:pt x="288029" y="307583"/>
                  </a:moveTo>
                  <a:cubicBezTo>
                    <a:pt x="317171" y="308226"/>
                    <a:pt x="362636" y="319809"/>
                    <a:pt x="340780" y="337643"/>
                  </a:cubicBezTo>
                  <a:cubicBezTo>
                    <a:pt x="328237" y="347938"/>
                    <a:pt x="269861" y="350880"/>
                    <a:pt x="262760" y="344261"/>
                  </a:cubicBezTo>
                  <a:cubicBezTo>
                    <a:pt x="255659" y="337643"/>
                    <a:pt x="258887" y="306847"/>
                    <a:pt x="288029" y="307583"/>
                  </a:cubicBezTo>
                  <a:close/>
                  <a:moveTo>
                    <a:pt x="162568" y="307583"/>
                  </a:moveTo>
                  <a:cubicBezTo>
                    <a:pt x="191697" y="306847"/>
                    <a:pt x="194831" y="337643"/>
                    <a:pt x="187733" y="344261"/>
                  </a:cubicBezTo>
                  <a:cubicBezTo>
                    <a:pt x="180635" y="350880"/>
                    <a:pt x="122378" y="347938"/>
                    <a:pt x="109749" y="337643"/>
                  </a:cubicBezTo>
                  <a:cubicBezTo>
                    <a:pt x="87995" y="319809"/>
                    <a:pt x="133439" y="308318"/>
                    <a:pt x="162568" y="307583"/>
                  </a:cubicBezTo>
                  <a:close/>
                  <a:moveTo>
                    <a:pt x="392579" y="292084"/>
                  </a:moveTo>
                  <a:cubicBezTo>
                    <a:pt x="392763" y="301013"/>
                    <a:pt x="393040" y="310126"/>
                    <a:pt x="393408" y="319424"/>
                  </a:cubicBezTo>
                  <a:cubicBezTo>
                    <a:pt x="394422" y="353667"/>
                    <a:pt x="395528" y="388371"/>
                    <a:pt x="393777" y="421234"/>
                  </a:cubicBezTo>
                  <a:cubicBezTo>
                    <a:pt x="394422" y="421418"/>
                    <a:pt x="394699" y="421418"/>
                    <a:pt x="394975" y="421326"/>
                  </a:cubicBezTo>
                  <a:cubicBezTo>
                    <a:pt x="395528" y="421234"/>
                    <a:pt x="397095" y="420774"/>
                    <a:pt x="398755" y="417276"/>
                  </a:cubicBezTo>
                  <a:cubicBezTo>
                    <a:pt x="407050" y="400062"/>
                    <a:pt x="420508" y="348512"/>
                    <a:pt x="416821" y="311415"/>
                  </a:cubicBezTo>
                  <a:cubicBezTo>
                    <a:pt x="415991" y="303038"/>
                    <a:pt x="413226" y="297331"/>
                    <a:pt x="408710" y="294293"/>
                  </a:cubicBezTo>
                  <a:cubicBezTo>
                    <a:pt x="403179" y="290703"/>
                    <a:pt x="397556" y="291164"/>
                    <a:pt x="392579" y="292084"/>
                  </a:cubicBezTo>
                  <a:close/>
                  <a:moveTo>
                    <a:pt x="55582" y="292084"/>
                  </a:moveTo>
                  <a:cubicBezTo>
                    <a:pt x="50605" y="291164"/>
                    <a:pt x="46273" y="290703"/>
                    <a:pt x="40742" y="294293"/>
                  </a:cubicBezTo>
                  <a:cubicBezTo>
                    <a:pt x="36133" y="297331"/>
                    <a:pt x="33460" y="303038"/>
                    <a:pt x="32630" y="311415"/>
                  </a:cubicBezTo>
                  <a:cubicBezTo>
                    <a:pt x="28851" y="348512"/>
                    <a:pt x="42309" y="400062"/>
                    <a:pt x="50605" y="417276"/>
                  </a:cubicBezTo>
                  <a:cubicBezTo>
                    <a:pt x="52264" y="420774"/>
                    <a:pt x="52633" y="421234"/>
                    <a:pt x="53186" y="421326"/>
                  </a:cubicBezTo>
                  <a:cubicBezTo>
                    <a:pt x="53462" y="421418"/>
                    <a:pt x="53923" y="421418"/>
                    <a:pt x="54384" y="421234"/>
                  </a:cubicBezTo>
                  <a:cubicBezTo>
                    <a:pt x="52540" y="388371"/>
                    <a:pt x="53739" y="353759"/>
                    <a:pt x="54753" y="319424"/>
                  </a:cubicBezTo>
                  <a:cubicBezTo>
                    <a:pt x="55121" y="310126"/>
                    <a:pt x="55398" y="301013"/>
                    <a:pt x="55582" y="292084"/>
                  </a:cubicBezTo>
                  <a:close/>
                  <a:moveTo>
                    <a:pt x="84802" y="270544"/>
                  </a:moveTo>
                  <a:cubicBezTo>
                    <a:pt x="84618" y="287021"/>
                    <a:pt x="84065" y="303867"/>
                    <a:pt x="83512" y="320344"/>
                  </a:cubicBezTo>
                  <a:cubicBezTo>
                    <a:pt x="81853" y="373275"/>
                    <a:pt x="80101" y="427217"/>
                    <a:pt x="89319" y="471679"/>
                  </a:cubicBezTo>
                  <a:cubicBezTo>
                    <a:pt x="91347" y="481436"/>
                    <a:pt x="109505" y="500491"/>
                    <a:pt x="120751" y="512550"/>
                  </a:cubicBezTo>
                  <a:cubicBezTo>
                    <a:pt x="130798" y="523412"/>
                    <a:pt x="139555" y="532710"/>
                    <a:pt x="144072" y="542927"/>
                  </a:cubicBezTo>
                  <a:cubicBezTo>
                    <a:pt x="153566" y="564468"/>
                    <a:pt x="179006" y="574870"/>
                    <a:pt x="221868" y="574870"/>
                  </a:cubicBezTo>
                  <a:cubicBezTo>
                    <a:pt x="221868" y="574870"/>
                    <a:pt x="226293" y="574870"/>
                    <a:pt x="226293" y="574870"/>
                  </a:cubicBezTo>
                  <a:cubicBezTo>
                    <a:pt x="269155" y="574870"/>
                    <a:pt x="294595" y="564468"/>
                    <a:pt x="304090" y="542927"/>
                  </a:cubicBezTo>
                  <a:cubicBezTo>
                    <a:pt x="308606" y="532710"/>
                    <a:pt x="317363" y="523412"/>
                    <a:pt x="327410" y="512550"/>
                  </a:cubicBezTo>
                  <a:cubicBezTo>
                    <a:pt x="338656" y="500491"/>
                    <a:pt x="353865" y="486407"/>
                    <a:pt x="358842" y="471679"/>
                  </a:cubicBezTo>
                  <a:cubicBezTo>
                    <a:pt x="368060" y="427217"/>
                    <a:pt x="366308" y="373275"/>
                    <a:pt x="364649" y="320344"/>
                  </a:cubicBezTo>
                  <a:cubicBezTo>
                    <a:pt x="364096" y="303867"/>
                    <a:pt x="363543" y="286929"/>
                    <a:pt x="363359" y="270544"/>
                  </a:cubicBezTo>
                  <a:cubicBezTo>
                    <a:pt x="343172" y="271096"/>
                    <a:pt x="224173" y="271464"/>
                    <a:pt x="224173" y="271464"/>
                  </a:cubicBezTo>
                  <a:cubicBezTo>
                    <a:pt x="196612" y="271464"/>
                    <a:pt x="104989" y="271096"/>
                    <a:pt x="84802" y="270544"/>
                  </a:cubicBezTo>
                  <a:close/>
                  <a:moveTo>
                    <a:pt x="204631" y="1"/>
                  </a:moveTo>
                  <a:cubicBezTo>
                    <a:pt x="205922" y="1"/>
                    <a:pt x="209701" y="-91"/>
                    <a:pt x="209701" y="5801"/>
                  </a:cubicBezTo>
                  <a:lnTo>
                    <a:pt x="209701" y="98682"/>
                  </a:lnTo>
                  <a:cubicBezTo>
                    <a:pt x="209701" y="104389"/>
                    <a:pt x="214310" y="109084"/>
                    <a:pt x="220117" y="109084"/>
                  </a:cubicBezTo>
                  <a:lnTo>
                    <a:pt x="223988" y="109084"/>
                  </a:lnTo>
                  <a:lnTo>
                    <a:pt x="228044" y="109084"/>
                  </a:lnTo>
                  <a:cubicBezTo>
                    <a:pt x="233851" y="109084"/>
                    <a:pt x="238460" y="104389"/>
                    <a:pt x="238460" y="98682"/>
                  </a:cubicBezTo>
                  <a:lnTo>
                    <a:pt x="238460" y="5801"/>
                  </a:lnTo>
                  <a:cubicBezTo>
                    <a:pt x="238460" y="-183"/>
                    <a:pt x="242239" y="1"/>
                    <a:pt x="243530" y="1"/>
                  </a:cubicBezTo>
                  <a:cubicBezTo>
                    <a:pt x="253853" y="1"/>
                    <a:pt x="263255" y="554"/>
                    <a:pt x="273026" y="1658"/>
                  </a:cubicBezTo>
                  <a:cubicBezTo>
                    <a:pt x="274685" y="1842"/>
                    <a:pt x="278096" y="1382"/>
                    <a:pt x="278096" y="8010"/>
                  </a:cubicBezTo>
                  <a:lnTo>
                    <a:pt x="278096" y="98682"/>
                  </a:lnTo>
                  <a:cubicBezTo>
                    <a:pt x="278096" y="104389"/>
                    <a:pt x="282705" y="109084"/>
                    <a:pt x="288512" y="109084"/>
                  </a:cubicBezTo>
                  <a:lnTo>
                    <a:pt x="298928" y="109084"/>
                  </a:lnTo>
                  <a:cubicBezTo>
                    <a:pt x="304643" y="109084"/>
                    <a:pt x="309344" y="104389"/>
                    <a:pt x="309344" y="98682"/>
                  </a:cubicBezTo>
                  <a:lnTo>
                    <a:pt x="309344" y="17215"/>
                  </a:lnTo>
                  <a:cubicBezTo>
                    <a:pt x="309344" y="10587"/>
                    <a:pt x="313584" y="13533"/>
                    <a:pt x="315612" y="14546"/>
                  </a:cubicBezTo>
                  <a:cubicBezTo>
                    <a:pt x="348887" y="31391"/>
                    <a:pt x="368521" y="51459"/>
                    <a:pt x="387233" y="72355"/>
                  </a:cubicBezTo>
                  <a:cubicBezTo>
                    <a:pt x="404009" y="90857"/>
                    <a:pt x="416176" y="110648"/>
                    <a:pt x="423550" y="131084"/>
                  </a:cubicBezTo>
                  <a:cubicBezTo>
                    <a:pt x="433597" y="158976"/>
                    <a:pt x="431846" y="180240"/>
                    <a:pt x="430555" y="188249"/>
                  </a:cubicBezTo>
                  <a:lnTo>
                    <a:pt x="445396" y="188249"/>
                  </a:lnTo>
                  <a:cubicBezTo>
                    <a:pt x="446133" y="188249"/>
                    <a:pt x="446871" y="188525"/>
                    <a:pt x="447331" y="189077"/>
                  </a:cubicBezTo>
                  <a:cubicBezTo>
                    <a:pt x="447885" y="189630"/>
                    <a:pt x="448161" y="190274"/>
                    <a:pt x="448161" y="191010"/>
                  </a:cubicBezTo>
                  <a:lnTo>
                    <a:pt x="448161" y="262627"/>
                  </a:lnTo>
                  <a:cubicBezTo>
                    <a:pt x="448161" y="264008"/>
                    <a:pt x="447147" y="265113"/>
                    <a:pt x="445857" y="265389"/>
                  </a:cubicBezTo>
                  <a:cubicBezTo>
                    <a:pt x="444935" y="265481"/>
                    <a:pt x="430187" y="267782"/>
                    <a:pt x="392118" y="269531"/>
                  </a:cubicBezTo>
                  <a:cubicBezTo>
                    <a:pt x="392118" y="270544"/>
                    <a:pt x="392118" y="271648"/>
                    <a:pt x="392118" y="272753"/>
                  </a:cubicBezTo>
                  <a:cubicBezTo>
                    <a:pt x="399953" y="271648"/>
                    <a:pt x="411567" y="271741"/>
                    <a:pt x="421522" y="278276"/>
                  </a:cubicBezTo>
                  <a:cubicBezTo>
                    <a:pt x="431201" y="284536"/>
                    <a:pt x="436823" y="295122"/>
                    <a:pt x="438298" y="309574"/>
                  </a:cubicBezTo>
                  <a:cubicBezTo>
                    <a:pt x="442446" y="350630"/>
                    <a:pt x="427882" y="406045"/>
                    <a:pt x="418480" y="425560"/>
                  </a:cubicBezTo>
                  <a:cubicBezTo>
                    <a:pt x="413964" y="434950"/>
                    <a:pt x="407235" y="438540"/>
                    <a:pt x="402442" y="439829"/>
                  </a:cubicBezTo>
                  <a:cubicBezTo>
                    <a:pt x="400229" y="440381"/>
                    <a:pt x="398017" y="440657"/>
                    <a:pt x="395989" y="440657"/>
                  </a:cubicBezTo>
                  <a:cubicBezTo>
                    <a:pt x="394699" y="440657"/>
                    <a:pt x="393593" y="440565"/>
                    <a:pt x="392394" y="440381"/>
                  </a:cubicBezTo>
                  <a:cubicBezTo>
                    <a:pt x="387878" y="488432"/>
                    <a:pt x="375710" y="531421"/>
                    <a:pt x="346030" y="561982"/>
                  </a:cubicBezTo>
                  <a:cubicBezTo>
                    <a:pt x="332295" y="576158"/>
                    <a:pt x="315243" y="587021"/>
                    <a:pt x="295425" y="594201"/>
                  </a:cubicBezTo>
                  <a:cubicBezTo>
                    <a:pt x="276713" y="600921"/>
                    <a:pt x="254960" y="604695"/>
                    <a:pt x="230625" y="605339"/>
                  </a:cubicBezTo>
                  <a:lnTo>
                    <a:pt x="217536" y="605339"/>
                  </a:lnTo>
                  <a:cubicBezTo>
                    <a:pt x="193201" y="604695"/>
                    <a:pt x="171448" y="600921"/>
                    <a:pt x="152736" y="594201"/>
                  </a:cubicBezTo>
                  <a:cubicBezTo>
                    <a:pt x="132918" y="587021"/>
                    <a:pt x="115866" y="576158"/>
                    <a:pt x="102131" y="561982"/>
                  </a:cubicBezTo>
                  <a:cubicBezTo>
                    <a:pt x="72451" y="531421"/>
                    <a:pt x="60283" y="488432"/>
                    <a:pt x="55767" y="440381"/>
                  </a:cubicBezTo>
                  <a:cubicBezTo>
                    <a:pt x="54568" y="440565"/>
                    <a:pt x="53462" y="440657"/>
                    <a:pt x="52172" y="440657"/>
                  </a:cubicBezTo>
                  <a:cubicBezTo>
                    <a:pt x="50144" y="440657"/>
                    <a:pt x="47932" y="440381"/>
                    <a:pt x="45719" y="439829"/>
                  </a:cubicBezTo>
                  <a:cubicBezTo>
                    <a:pt x="40926" y="438540"/>
                    <a:pt x="34105" y="434950"/>
                    <a:pt x="29681" y="425560"/>
                  </a:cubicBezTo>
                  <a:cubicBezTo>
                    <a:pt x="20279" y="406045"/>
                    <a:pt x="5715" y="350630"/>
                    <a:pt x="9863" y="309574"/>
                  </a:cubicBezTo>
                  <a:cubicBezTo>
                    <a:pt x="11338" y="295122"/>
                    <a:pt x="16960" y="284536"/>
                    <a:pt x="26639" y="278276"/>
                  </a:cubicBezTo>
                  <a:cubicBezTo>
                    <a:pt x="36594" y="271741"/>
                    <a:pt x="48208" y="271648"/>
                    <a:pt x="56043" y="272753"/>
                  </a:cubicBezTo>
                  <a:cubicBezTo>
                    <a:pt x="56043" y="271648"/>
                    <a:pt x="56043" y="270544"/>
                    <a:pt x="56043" y="269531"/>
                  </a:cubicBezTo>
                  <a:cubicBezTo>
                    <a:pt x="17974" y="267782"/>
                    <a:pt x="3226" y="265481"/>
                    <a:pt x="2304" y="265389"/>
                  </a:cubicBezTo>
                  <a:cubicBezTo>
                    <a:pt x="1014" y="265113"/>
                    <a:pt x="0" y="264008"/>
                    <a:pt x="0" y="262627"/>
                  </a:cubicBezTo>
                  <a:lnTo>
                    <a:pt x="0" y="191010"/>
                  </a:lnTo>
                  <a:cubicBezTo>
                    <a:pt x="0" y="190274"/>
                    <a:pt x="277" y="189630"/>
                    <a:pt x="830" y="189077"/>
                  </a:cubicBezTo>
                  <a:cubicBezTo>
                    <a:pt x="1290" y="188525"/>
                    <a:pt x="2028" y="188249"/>
                    <a:pt x="2765" y="188249"/>
                  </a:cubicBezTo>
                  <a:lnTo>
                    <a:pt x="17514" y="188249"/>
                  </a:lnTo>
                  <a:cubicBezTo>
                    <a:pt x="16315" y="180240"/>
                    <a:pt x="14564" y="158976"/>
                    <a:pt x="24611" y="131084"/>
                  </a:cubicBezTo>
                  <a:cubicBezTo>
                    <a:pt x="31985" y="110648"/>
                    <a:pt x="44152" y="90857"/>
                    <a:pt x="60836" y="72355"/>
                  </a:cubicBezTo>
                  <a:cubicBezTo>
                    <a:pt x="79640" y="51551"/>
                    <a:pt x="99274" y="31391"/>
                    <a:pt x="132549" y="14546"/>
                  </a:cubicBezTo>
                  <a:cubicBezTo>
                    <a:pt x="134577" y="13533"/>
                    <a:pt x="138817" y="10587"/>
                    <a:pt x="138817" y="17215"/>
                  </a:cubicBezTo>
                  <a:lnTo>
                    <a:pt x="138817" y="98682"/>
                  </a:lnTo>
                  <a:cubicBezTo>
                    <a:pt x="138817" y="104389"/>
                    <a:pt x="143518" y="109084"/>
                    <a:pt x="149233" y="109084"/>
                  </a:cubicBezTo>
                  <a:lnTo>
                    <a:pt x="159649" y="109084"/>
                  </a:lnTo>
                  <a:cubicBezTo>
                    <a:pt x="165456" y="109084"/>
                    <a:pt x="170065" y="104389"/>
                    <a:pt x="170065" y="98682"/>
                  </a:cubicBezTo>
                  <a:lnTo>
                    <a:pt x="170065" y="8102"/>
                  </a:lnTo>
                  <a:cubicBezTo>
                    <a:pt x="170065" y="1382"/>
                    <a:pt x="173384" y="1842"/>
                    <a:pt x="175135" y="1658"/>
                  </a:cubicBezTo>
                  <a:cubicBezTo>
                    <a:pt x="184906" y="554"/>
                    <a:pt x="194308" y="93"/>
                    <a:pt x="204631" y="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文本框 4">
            <a:extLst>
              <a:ext uri="{FF2B5EF4-FFF2-40B4-BE49-F238E27FC236}">
                <a16:creationId xmlns:a16="http://schemas.microsoft.com/office/drawing/2014/main" id="{F87BC4E7-998B-4482-953E-0A1035D212D5}"/>
              </a:ext>
            </a:extLst>
          </p:cNvPr>
          <p:cNvSpPr txBox="1"/>
          <p:nvPr/>
        </p:nvSpPr>
        <p:spPr>
          <a:xfrm>
            <a:off x="8952096" y="2538297"/>
            <a:ext cx="3082406" cy="3001334"/>
          </a:xfrm>
          <a:prstGeom prst="rect">
            <a:avLst/>
          </a:prstGeom>
          <a:noFill/>
        </p:spPr>
        <p:txBody>
          <a:bodyPr wrap="square">
            <a:spAutoFit/>
          </a:bodyPr>
          <a:lstStyle/>
          <a:p>
            <a:pPr>
              <a:lnSpc>
                <a:spcPct val="150000"/>
              </a:lnSpc>
            </a:pPr>
            <a:r>
              <a:rPr lang="zh-CN" altLang="en-US" sz="1600" b="1" dirty="0">
                <a:solidFill>
                  <a:srgbClr val="000000"/>
                </a:solidFill>
                <a:cs typeface="+mn-ea"/>
                <a:sym typeface="+mn-lt"/>
              </a:rPr>
              <a:t>国外已合作主要区域</a:t>
            </a:r>
            <a:endParaRPr lang="en-US" altLang="zh-CN" sz="1600" b="1" dirty="0">
              <a:solidFill>
                <a:srgbClr val="000000"/>
              </a:solidFill>
              <a:cs typeface="+mn-ea"/>
              <a:sym typeface="+mn-lt"/>
            </a:endParaRPr>
          </a:p>
          <a:p>
            <a:pPr marL="285750" indent="-285750">
              <a:lnSpc>
                <a:spcPct val="150000"/>
              </a:lnSpc>
              <a:buFont typeface="Wingdings" pitchFamily="2" charset="2"/>
              <a:buChar char="l"/>
            </a:pPr>
            <a:r>
              <a:rPr lang="zh-CN" altLang="en-US" sz="1600" dirty="0">
                <a:solidFill>
                  <a:srgbClr val="000000"/>
                </a:solidFill>
                <a:cs typeface="+mn-ea"/>
                <a:sym typeface="+mn-lt"/>
              </a:rPr>
              <a:t>东南亚（印尼、马来）</a:t>
            </a:r>
            <a:endParaRPr lang="en-US" altLang="zh-CN" sz="1600" dirty="0">
              <a:solidFill>
                <a:srgbClr val="000000"/>
              </a:solidFill>
              <a:cs typeface="+mn-ea"/>
              <a:sym typeface="+mn-lt"/>
            </a:endParaRPr>
          </a:p>
          <a:p>
            <a:pPr marL="285750" indent="-285750">
              <a:lnSpc>
                <a:spcPct val="150000"/>
              </a:lnSpc>
              <a:buFont typeface="Wingdings" pitchFamily="2" charset="2"/>
              <a:buChar char="l"/>
            </a:pPr>
            <a:r>
              <a:rPr lang="zh-CN" altLang="en-US" sz="1600" dirty="0">
                <a:solidFill>
                  <a:srgbClr val="000000"/>
                </a:solidFill>
                <a:cs typeface="+mn-ea"/>
                <a:sym typeface="+mn-lt"/>
              </a:rPr>
              <a:t>中东（沙特、伊拉克、阿曼、阿联酋、卡塔尔）</a:t>
            </a:r>
            <a:endParaRPr lang="en-US" altLang="zh-CN" sz="1600" dirty="0">
              <a:solidFill>
                <a:srgbClr val="000000"/>
              </a:solidFill>
              <a:cs typeface="+mn-ea"/>
              <a:sym typeface="+mn-lt"/>
            </a:endParaRPr>
          </a:p>
          <a:p>
            <a:pPr marL="285750" indent="-285750">
              <a:lnSpc>
                <a:spcPct val="150000"/>
              </a:lnSpc>
              <a:buFont typeface="Wingdings" pitchFamily="2" charset="2"/>
              <a:buChar char="l"/>
            </a:pPr>
            <a:r>
              <a:rPr lang="zh-CN" altLang="en-US" sz="1600" dirty="0">
                <a:solidFill>
                  <a:srgbClr val="000000"/>
                </a:solidFill>
                <a:cs typeface="+mn-ea"/>
                <a:sym typeface="+mn-lt"/>
              </a:rPr>
              <a:t>北非（阿尔及利亚、利比亚）</a:t>
            </a:r>
            <a:endParaRPr lang="en-US" altLang="zh-CN" sz="1600" dirty="0">
              <a:solidFill>
                <a:srgbClr val="000000"/>
              </a:solidFill>
              <a:cs typeface="+mn-ea"/>
            </a:endParaRPr>
          </a:p>
          <a:p>
            <a:pPr marL="285750" indent="-285750">
              <a:lnSpc>
                <a:spcPct val="150000"/>
              </a:lnSpc>
              <a:buFont typeface="Wingdings" pitchFamily="2" charset="2"/>
              <a:buChar char="l"/>
            </a:pPr>
            <a:r>
              <a:rPr lang="zh-CN" altLang="en-US" sz="1600" dirty="0">
                <a:solidFill>
                  <a:srgbClr val="000000"/>
                </a:solidFill>
                <a:cs typeface="+mn-ea"/>
              </a:rPr>
              <a:t>东欧（乌克兰、俄罗斯）</a:t>
            </a:r>
            <a:endParaRPr lang="en-US" altLang="zh-CN" sz="1600" dirty="0">
              <a:solidFill>
                <a:srgbClr val="000000"/>
              </a:solidFill>
              <a:cs typeface="+mn-ea"/>
            </a:endParaRPr>
          </a:p>
          <a:p>
            <a:pPr marL="285750" indent="-285750">
              <a:lnSpc>
                <a:spcPct val="150000"/>
              </a:lnSpc>
              <a:buFont typeface="Wingdings" pitchFamily="2" charset="2"/>
              <a:buChar char="l"/>
            </a:pPr>
            <a:r>
              <a:rPr lang="zh-CN" altLang="en-US" sz="1600" dirty="0">
                <a:solidFill>
                  <a:srgbClr val="000000"/>
                </a:solidFill>
                <a:cs typeface="+mn-ea"/>
              </a:rPr>
              <a:t>南美（厄瓜多尔、阿根廷） </a:t>
            </a:r>
            <a:endParaRPr lang="en-US" altLang="zh-CN" sz="1600" dirty="0">
              <a:solidFill>
                <a:srgbClr val="000000"/>
              </a:solidFill>
              <a:cs typeface="+mn-ea"/>
            </a:endParaRPr>
          </a:p>
          <a:p>
            <a:pPr marL="285750" indent="-285750">
              <a:lnSpc>
                <a:spcPct val="150000"/>
              </a:lnSpc>
              <a:buFont typeface="Wingdings" pitchFamily="2" charset="2"/>
              <a:buChar char="l"/>
            </a:pPr>
            <a:endParaRPr lang="en-US" altLang="zh-CN" sz="1600" dirty="0">
              <a:solidFill>
                <a:srgbClr val="000000"/>
              </a:solidFill>
              <a:cs typeface="+mn-ea"/>
            </a:endParaRPr>
          </a:p>
        </p:txBody>
      </p:sp>
      <p:sp>
        <p:nvSpPr>
          <p:cNvPr id="8" name="head-protection_65229">
            <a:extLst>
              <a:ext uri="{FF2B5EF4-FFF2-40B4-BE49-F238E27FC236}">
                <a16:creationId xmlns:a16="http://schemas.microsoft.com/office/drawing/2014/main" id="{546EA1C9-5745-2B86-512C-0FF794C7B71D}"/>
              </a:ext>
            </a:extLst>
          </p:cNvPr>
          <p:cNvSpPr>
            <a:spLocks noChangeAspect="1"/>
          </p:cNvSpPr>
          <p:nvPr/>
        </p:nvSpPr>
        <p:spPr>
          <a:xfrm>
            <a:off x="2919075" y="2977019"/>
            <a:ext cx="228087" cy="308081"/>
          </a:xfrm>
          <a:custGeom>
            <a:avLst/>
            <a:gdLst>
              <a:gd name="connsiteX0" fmla="*/ 176155 w 448161"/>
              <a:gd name="connsiteY0" fmla="*/ 467936 h 605339"/>
              <a:gd name="connsiteX1" fmla="*/ 225269 w 448161"/>
              <a:gd name="connsiteY1" fmla="*/ 476294 h 605339"/>
              <a:gd name="connsiteX2" fmla="*/ 274475 w 448161"/>
              <a:gd name="connsiteY2" fmla="*/ 467936 h 605339"/>
              <a:gd name="connsiteX3" fmla="*/ 286362 w 448161"/>
              <a:gd name="connsiteY3" fmla="*/ 474365 h 605339"/>
              <a:gd name="connsiteX4" fmla="*/ 279911 w 448161"/>
              <a:gd name="connsiteY4" fmla="*/ 486213 h 605339"/>
              <a:gd name="connsiteX5" fmla="*/ 225361 w 448161"/>
              <a:gd name="connsiteY5" fmla="*/ 495398 h 605339"/>
              <a:gd name="connsiteX6" fmla="*/ 225269 w 448161"/>
              <a:gd name="connsiteY6" fmla="*/ 495398 h 605339"/>
              <a:gd name="connsiteX7" fmla="*/ 170719 w 448161"/>
              <a:gd name="connsiteY7" fmla="*/ 486213 h 605339"/>
              <a:gd name="connsiteX8" fmla="*/ 164268 w 448161"/>
              <a:gd name="connsiteY8" fmla="*/ 474365 h 605339"/>
              <a:gd name="connsiteX9" fmla="*/ 176155 w 448161"/>
              <a:gd name="connsiteY9" fmla="*/ 467936 h 605339"/>
              <a:gd name="connsiteX10" fmla="*/ 288029 w 448161"/>
              <a:gd name="connsiteY10" fmla="*/ 307583 h 605339"/>
              <a:gd name="connsiteX11" fmla="*/ 340780 w 448161"/>
              <a:gd name="connsiteY11" fmla="*/ 337643 h 605339"/>
              <a:gd name="connsiteX12" fmla="*/ 262760 w 448161"/>
              <a:gd name="connsiteY12" fmla="*/ 344261 h 605339"/>
              <a:gd name="connsiteX13" fmla="*/ 288029 w 448161"/>
              <a:gd name="connsiteY13" fmla="*/ 307583 h 605339"/>
              <a:gd name="connsiteX14" fmla="*/ 162568 w 448161"/>
              <a:gd name="connsiteY14" fmla="*/ 307583 h 605339"/>
              <a:gd name="connsiteX15" fmla="*/ 187733 w 448161"/>
              <a:gd name="connsiteY15" fmla="*/ 344261 h 605339"/>
              <a:gd name="connsiteX16" fmla="*/ 109749 w 448161"/>
              <a:gd name="connsiteY16" fmla="*/ 337643 h 605339"/>
              <a:gd name="connsiteX17" fmla="*/ 162568 w 448161"/>
              <a:gd name="connsiteY17" fmla="*/ 307583 h 605339"/>
              <a:gd name="connsiteX18" fmla="*/ 392579 w 448161"/>
              <a:gd name="connsiteY18" fmla="*/ 292084 h 605339"/>
              <a:gd name="connsiteX19" fmla="*/ 393408 w 448161"/>
              <a:gd name="connsiteY19" fmla="*/ 319424 h 605339"/>
              <a:gd name="connsiteX20" fmla="*/ 393777 w 448161"/>
              <a:gd name="connsiteY20" fmla="*/ 421234 h 605339"/>
              <a:gd name="connsiteX21" fmla="*/ 394975 w 448161"/>
              <a:gd name="connsiteY21" fmla="*/ 421326 h 605339"/>
              <a:gd name="connsiteX22" fmla="*/ 398755 w 448161"/>
              <a:gd name="connsiteY22" fmla="*/ 417276 h 605339"/>
              <a:gd name="connsiteX23" fmla="*/ 416821 w 448161"/>
              <a:gd name="connsiteY23" fmla="*/ 311415 h 605339"/>
              <a:gd name="connsiteX24" fmla="*/ 408710 w 448161"/>
              <a:gd name="connsiteY24" fmla="*/ 294293 h 605339"/>
              <a:gd name="connsiteX25" fmla="*/ 392579 w 448161"/>
              <a:gd name="connsiteY25" fmla="*/ 292084 h 605339"/>
              <a:gd name="connsiteX26" fmla="*/ 55582 w 448161"/>
              <a:gd name="connsiteY26" fmla="*/ 292084 h 605339"/>
              <a:gd name="connsiteX27" fmla="*/ 40742 w 448161"/>
              <a:gd name="connsiteY27" fmla="*/ 294293 h 605339"/>
              <a:gd name="connsiteX28" fmla="*/ 32630 w 448161"/>
              <a:gd name="connsiteY28" fmla="*/ 311415 h 605339"/>
              <a:gd name="connsiteX29" fmla="*/ 50605 w 448161"/>
              <a:gd name="connsiteY29" fmla="*/ 417276 h 605339"/>
              <a:gd name="connsiteX30" fmla="*/ 53186 w 448161"/>
              <a:gd name="connsiteY30" fmla="*/ 421326 h 605339"/>
              <a:gd name="connsiteX31" fmla="*/ 54384 w 448161"/>
              <a:gd name="connsiteY31" fmla="*/ 421234 h 605339"/>
              <a:gd name="connsiteX32" fmla="*/ 54753 w 448161"/>
              <a:gd name="connsiteY32" fmla="*/ 319424 h 605339"/>
              <a:gd name="connsiteX33" fmla="*/ 55582 w 448161"/>
              <a:gd name="connsiteY33" fmla="*/ 292084 h 605339"/>
              <a:gd name="connsiteX34" fmla="*/ 84802 w 448161"/>
              <a:gd name="connsiteY34" fmla="*/ 270544 h 605339"/>
              <a:gd name="connsiteX35" fmla="*/ 83512 w 448161"/>
              <a:gd name="connsiteY35" fmla="*/ 320344 h 605339"/>
              <a:gd name="connsiteX36" fmla="*/ 89319 w 448161"/>
              <a:gd name="connsiteY36" fmla="*/ 471679 h 605339"/>
              <a:gd name="connsiteX37" fmla="*/ 120751 w 448161"/>
              <a:gd name="connsiteY37" fmla="*/ 512550 h 605339"/>
              <a:gd name="connsiteX38" fmla="*/ 144072 w 448161"/>
              <a:gd name="connsiteY38" fmla="*/ 542927 h 605339"/>
              <a:gd name="connsiteX39" fmla="*/ 221868 w 448161"/>
              <a:gd name="connsiteY39" fmla="*/ 574870 h 605339"/>
              <a:gd name="connsiteX40" fmla="*/ 226293 w 448161"/>
              <a:gd name="connsiteY40" fmla="*/ 574870 h 605339"/>
              <a:gd name="connsiteX41" fmla="*/ 304090 w 448161"/>
              <a:gd name="connsiteY41" fmla="*/ 542927 h 605339"/>
              <a:gd name="connsiteX42" fmla="*/ 327410 w 448161"/>
              <a:gd name="connsiteY42" fmla="*/ 512550 h 605339"/>
              <a:gd name="connsiteX43" fmla="*/ 358842 w 448161"/>
              <a:gd name="connsiteY43" fmla="*/ 471679 h 605339"/>
              <a:gd name="connsiteX44" fmla="*/ 364649 w 448161"/>
              <a:gd name="connsiteY44" fmla="*/ 320344 h 605339"/>
              <a:gd name="connsiteX45" fmla="*/ 363359 w 448161"/>
              <a:gd name="connsiteY45" fmla="*/ 270544 h 605339"/>
              <a:gd name="connsiteX46" fmla="*/ 224173 w 448161"/>
              <a:gd name="connsiteY46" fmla="*/ 271464 h 605339"/>
              <a:gd name="connsiteX47" fmla="*/ 84802 w 448161"/>
              <a:gd name="connsiteY47" fmla="*/ 270544 h 605339"/>
              <a:gd name="connsiteX48" fmla="*/ 204631 w 448161"/>
              <a:gd name="connsiteY48" fmla="*/ 1 h 605339"/>
              <a:gd name="connsiteX49" fmla="*/ 209701 w 448161"/>
              <a:gd name="connsiteY49" fmla="*/ 5801 h 605339"/>
              <a:gd name="connsiteX50" fmla="*/ 209701 w 448161"/>
              <a:gd name="connsiteY50" fmla="*/ 98682 h 605339"/>
              <a:gd name="connsiteX51" fmla="*/ 220117 w 448161"/>
              <a:gd name="connsiteY51" fmla="*/ 109084 h 605339"/>
              <a:gd name="connsiteX52" fmla="*/ 223988 w 448161"/>
              <a:gd name="connsiteY52" fmla="*/ 109084 h 605339"/>
              <a:gd name="connsiteX53" fmla="*/ 228044 w 448161"/>
              <a:gd name="connsiteY53" fmla="*/ 109084 h 605339"/>
              <a:gd name="connsiteX54" fmla="*/ 238460 w 448161"/>
              <a:gd name="connsiteY54" fmla="*/ 98682 h 605339"/>
              <a:gd name="connsiteX55" fmla="*/ 238460 w 448161"/>
              <a:gd name="connsiteY55" fmla="*/ 5801 h 605339"/>
              <a:gd name="connsiteX56" fmla="*/ 243530 w 448161"/>
              <a:gd name="connsiteY56" fmla="*/ 1 h 605339"/>
              <a:gd name="connsiteX57" fmla="*/ 273026 w 448161"/>
              <a:gd name="connsiteY57" fmla="*/ 1658 h 605339"/>
              <a:gd name="connsiteX58" fmla="*/ 278096 w 448161"/>
              <a:gd name="connsiteY58" fmla="*/ 8010 h 605339"/>
              <a:gd name="connsiteX59" fmla="*/ 278096 w 448161"/>
              <a:gd name="connsiteY59" fmla="*/ 98682 h 605339"/>
              <a:gd name="connsiteX60" fmla="*/ 288512 w 448161"/>
              <a:gd name="connsiteY60" fmla="*/ 109084 h 605339"/>
              <a:gd name="connsiteX61" fmla="*/ 298928 w 448161"/>
              <a:gd name="connsiteY61" fmla="*/ 109084 h 605339"/>
              <a:gd name="connsiteX62" fmla="*/ 309344 w 448161"/>
              <a:gd name="connsiteY62" fmla="*/ 98682 h 605339"/>
              <a:gd name="connsiteX63" fmla="*/ 309344 w 448161"/>
              <a:gd name="connsiteY63" fmla="*/ 17215 h 605339"/>
              <a:gd name="connsiteX64" fmla="*/ 315612 w 448161"/>
              <a:gd name="connsiteY64" fmla="*/ 14546 h 605339"/>
              <a:gd name="connsiteX65" fmla="*/ 387233 w 448161"/>
              <a:gd name="connsiteY65" fmla="*/ 72355 h 605339"/>
              <a:gd name="connsiteX66" fmla="*/ 423550 w 448161"/>
              <a:gd name="connsiteY66" fmla="*/ 131084 h 605339"/>
              <a:gd name="connsiteX67" fmla="*/ 430555 w 448161"/>
              <a:gd name="connsiteY67" fmla="*/ 188249 h 605339"/>
              <a:gd name="connsiteX68" fmla="*/ 445396 w 448161"/>
              <a:gd name="connsiteY68" fmla="*/ 188249 h 605339"/>
              <a:gd name="connsiteX69" fmla="*/ 447331 w 448161"/>
              <a:gd name="connsiteY69" fmla="*/ 189077 h 605339"/>
              <a:gd name="connsiteX70" fmla="*/ 448161 w 448161"/>
              <a:gd name="connsiteY70" fmla="*/ 191010 h 605339"/>
              <a:gd name="connsiteX71" fmla="*/ 448161 w 448161"/>
              <a:gd name="connsiteY71" fmla="*/ 262627 h 605339"/>
              <a:gd name="connsiteX72" fmla="*/ 445857 w 448161"/>
              <a:gd name="connsiteY72" fmla="*/ 265389 h 605339"/>
              <a:gd name="connsiteX73" fmla="*/ 392118 w 448161"/>
              <a:gd name="connsiteY73" fmla="*/ 269531 h 605339"/>
              <a:gd name="connsiteX74" fmla="*/ 392118 w 448161"/>
              <a:gd name="connsiteY74" fmla="*/ 272753 h 605339"/>
              <a:gd name="connsiteX75" fmla="*/ 421522 w 448161"/>
              <a:gd name="connsiteY75" fmla="*/ 278276 h 605339"/>
              <a:gd name="connsiteX76" fmla="*/ 438298 w 448161"/>
              <a:gd name="connsiteY76" fmla="*/ 309574 h 605339"/>
              <a:gd name="connsiteX77" fmla="*/ 418480 w 448161"/>
              <a:gd name="connsiteY77" fmla="*/ 425560 h 605339"/>
              <a:gd name="connsiteX78" fmla="*/ 402442 w 448161"/>
              <a:gd name="connsiteY78" fmla="*/ 439829 h 605339"/>
              <a:gd name="connsiteX79" fmla="*/ 395989 w 448161"/>
              <a:gd name="connsiteY79" fmla="*/ 440657 h 605339"/>
              <a:gd name="connsiteX80" fmla="*/ 392394 w 448161"/>
              <a:gd name="connsiteY80" fmla="*/ 440381 h 605339"/>
              <a:gd name="connsiteX81" fmla="*/ 346030 w 448161"/>
              <a:gd name="connsiteY81" fmla="*/ 561982 h 605339"/>
              <a:gd name="connsiteX82" fmla="*/ 295425 w 448161"/>
              <a:gd name="connsiteY82" fmla="*/ 594201 h 605339"/>
              <a:gd name="connsiteX83" fmla="*/ 230625 w 448161"/>
              <a:gd name="connsiteY83" fmla="*/ 605339 h 605339"/>
              <a:gd name="connsiteX84" fmla="*/ 217536 w 448161"/>
              <a:gd name="connsiteY84" fmla="*/ 605339 h 605339"/>
              <a:gd name="connsiteX85" fmla="*/ 152736 w 448161"/>
              <a:gd name="connsiteY85" fmla="*/ 594201 h 605339"/>
              <a:gd name="connsiteX86" fmla="*/ 102131 w 448161"/>
              <a:gd name="connsiteY86" fmla="*/ 561982 h 605339"/>
              <a:gd name="connsiteX87" fmla="*/ 55767 w 448161"/>
              <a:gd name="connsiteY87" fmla="*/ 440381 h 605339"/>
              <a:gd name="connsiteX88" fmla="*/ 52172 w 448161"/>
              <a:gd name="connsiteY88" fmla="*/ 440657 h 605339"/>
              <a:gd name="connsiteX89" fmla="*/ 45719 w 448161"/>
              <a:gd name="connsiteY89" fmla="*/ 439829 h 605339"/>
              <a:gd name="connsiteX90" fmla="*/ 29681 w 448161"/>
              <a:gd name="connsiteY90" fmla="*/ 425560 h 605339"/>
              <a:gd name="connsiteX91" fmla="*/ 9863 w 448161"/>
              <a:gd name="connsiteY91" fmla="*/ 309574 h 605339"/>
              <a:gd name="connsiteX92" fmla="*/ 26639 w 448161"/>
              <a:gd name="connsiteY92" fmla="*/ 278276 h 605339"/>
              <a:gd name="connsiteX93" fmla="*/ 56043 w 448161"/>
              <a:gd name="connsiteY93" fmla="*/ 272753 h 605339"/>
              <a:gd name="connsiteX94" fmla="*/ 56043 w 448161"/>
              <a:gd name="connsiteY94" fmla="*/ 269531 h 605339"/>
              <a:gd name="connsiteX95" fmla="*/ 2304 w 448161"/>
              <a:gd name="connsiteY95" fmla="*/ 265389 h 605339"/>
              <a:gd name="connsiteX96" fmla="*/ 0 w 448161"/>
              <a:gd name="connsiteY96" fmla="*/ 262627 h 605339"/>
              <a:gd name="connsiteX97" fmla="*/ 0 w 448161"/>
              <a:gd name="connsiteY97" fmla="*/ 191010 h 605339"/>
              <a:gd name="connsiteX98" fmla="*/ 830 w 448161"/>
              <a:gd name="connsiteY98" fmla="*/ 189077 h 605339"/>
              <a:gd name="connsiteX99" fmla="*/ 2765 w 448161"/>
              <a:gd name="connsiteY99" fmla="*/ 188249 h 605339"/>
              <a:gd name="connsiteX100" fmla="*/ 17514 w 448161"/>
              <a:gd name="connsiteY100" fmla="*/ 188249 h 605339"/>
              <a:gd name="connsiteX101" fmla="*/ 24611 w 448161"/>
              <a:gd name="connsiteY101" fmla="*/ 131084 h 605339"/>
              <a:gd name="connsiteX102" fmla="*/ 60836 w 448161"/>
              <a:gd name="connsiteY102" fmla="*/ 72355 h 605339"/>
              <a:gd name="connsiteX103" fmla="*/ 132549 w 448161"/>
              <a:gd name="connsiteY103" fmla="*/ 14546 h 605339"/>
              <a:gd name="connsiteX104" fmla="*/ 138817 w 448161"/>
              <a:gd name="connsiteY104" fmla="*/ 17215 h 605339"/>
              <a:gd name="connsiteX105" fmla="*/ 138817 w 448161"/>
              <a:gd name="connsiteY105" fmla="*/ 98682 h 605339"/>
              <a:gd name="connsiteX106" fmla="*/ 149233 w 448161"/>
              <a:gd name="connsiteY106" fmla="*/ 109084 h 605339"/>
              <a:gd name="connsiteX107" fmla="*/ 159649 w 448161"/>
              <a:gd name="connsiteY107" fmla="*/ 109084 h 605339"/>
              <a:gd name="connsiteX108" fmla="*/ 170065 w 448161"/>
              <a:gd name="connsiteY108" fmla="*/ 98682 h 605339"/>
              <a:gd name="connsiteX109" fmla="*/ 170065 w 448161"/>
              <a:gd name="connsiteY109" fmla="*/ 8102 h 605339"/>
              <a:gd name="connsiteX110" fmla="*/ 175135 w 448161"/>
              <a:gd name="connsiteY110" fmla="*/ 1658 h 605339"/>
              <a:gd name="connsiteX111" fmla="*/ 204631 w 448161"/>
              <a:gd name="connsiteY111" fmla="*/ 1 h 605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448161" h="605339">
                <a:moveTo>
                  <a:pt x="176155" y="467936"/>
                </a:moveTo>
                <a:cubicBezTo>
                  <a:pt x="193571" y="473079"/>
                  <a:pt x="209973" y="475835"/>
                  <a:pt x="225269" y="476294"/>
                </a:cubicBezTo>
                <a:cubicBezTo>
                  <a:pt x="240565" y="475835"/>
                  <a:pt x="257059" y="473079"/>
                  <a:pt x="274475" y="467936"/>
                </a:cubicBezTo>
                <a:cubicBezTo>
                  <a:pt x="279451" y="466466"/>
                  <a:pt x="284795" y="469313"/>
                  <a:pt x="286362" y="474365"/>
                </a:cubicBezTo>
                <a:cubicBezTo>
                  <a:pt x="287836" y="479417"/>
                  <a:pt x="284979" y="484744"/>
                  <a:pt x="279911" y="486213"/>
                </a:cubicBezTo>
                <a:cubicBezTo>
                  <a:pt x="260745" y="491908"/>
                  <a:pt x="242408" y="494939"/>
                  <a:pt x="225361" y="495398"/>
                </a:cubicBezTo>
                <a:cubicBezTo>
                  <a:pt x="225361" y="495398"/>
                  <a:pt x="225269" y="495398"/>
                  <a:pt x="225269" y="495398"/>
                </a:cubicBezTo>
                <a:cubicBezTo>
                  <a:pt x="208130" y="494939"/>
                  <a:pt x="189885" y="491908"/>
                  <a:pt x="170719" y="486213"/>
                </a:cubicBezTo>
                <a:cubicBezTo>
                  <a:pt x="165651" y="484744"/>
                  <a:pt x="162794" y="479417"/>
                  <a:pt x="164268" y="474365"/>
                </a:cubicBezTo>
                <a:cubicBezTo>
                  <a:pt x="165743" y="469313"/>
                  <a:pt x="171087" y="466466"/>
                  <a:pt x="176155" y="467936"/>
                </a:cubicBezTo>
                <a:close/>
                <a:moveTo>
                  <a:pt x="288029" y="307583"/>
                </a:moveTo>
                <a:cubicBezTo>
                  <a:pt x="317171" y="308226"/>
                  <a:pt x="362636" y="319809"/>
                  <a:pt x="340780" y="337643"/>
                </a:cubicBezTo>
                <a:cubicBezTo>
                  <a:pt x="328237" y="347938"/>
                  <a:pt x="269861" y="350880"/>
                  <a:pt x="262760" y="344261"/>
                </a:cubicBezTo>
                <a:cubicBezTo>
                  <a:pt x="255659" y="337643"/>
                  <a:pt x="258887" y="306847"/>
                  <a:pt x="288029" y="307583"/>
                </a:cubicBezTo>
                <a:close/>
                <a:moveTo>
                  <a:pt x="162568" y="307583"/>
                </a:moveTo>
                <a:cubicBezTo>
                  <a:pt x="191697" y="306847"/>
                  <a:pt x="194831" y="337643"/>
                  <a:pt x="187733" y="344261"/>
                </a:cubicBezTo>
                <a:cubicBezTo>
                  <a:pt x="180635" y="350880"/>
                  <a:pt x="122378" y="347938"/>
                  <a:pt x="109749" y="337643"/>
                </a:cubicBezTo>
                <a:cubicBezTo>
                  <a:pt x="87995" y="319809"/>
                  <a:pt x="133439" y="308318"/>
                  <a:pt x="162568" y="307583"/>
                </a:cubicBezTo>
                <a:close/>
                <a:moveTo>
                  <a:pt x="392579" y="292084"/>
                </a:moveTo>
                <a:cubicBezTo>
                  <a:pt x="392763" y="301013"/>
                  <a:pt x="393040" y="310126"/>
                  <a:pt x="393408" y="319424"/>
                </a:cubicBezTo>
                <a:cubicBezTo>
                  <a:pt x="394422" y="353667"/>
                  <a:pt x="395528" y="388371"/>
                  <a:pt x="393777" y="421234"/>
                </a:cubicBezTo>
                <a:cubicBezTo>
                  <a:pt x="394422" y="421418"/>
                  <a:pt x="394699" y="421418"/>
                  <a:pt x="394975" y="421326"/>
                </a:cubicBezTo>
                <a:cubicBezTo>
                  <a:pt x="395528" y="421234"/>
                  <a:pt x="397095" y="420774"/>
                  <a:pt x="398755" y="417276"/>
                </a:cubicBezTo>
                <a:cubicBezTo>
                  <a:pt x="407050" y="400062"/>
                  <a:pt x="420508" y="348512"/>
                  <a:pt x="416821" y="311415"/>
                </a:cubicBezTo>
                <a:cubicBezTo>
                  <a:pt x="415991" y="303038"/>
                  <a:pt x="413226" y="297331"/>
                  <a:pt x="408710" y="294293"/>
                </a:cubicBezTo>
                <a:cubicBezTo>
                  <a:pt x="403179" y="290703"/>
                  <a:pt x="397556" y="291164"/>
                  <a:pt x="392579" y="292084"/>
                </a:cubicBezTo>
                <a:close/>
                <a:moveTo>
                  <a:pt x="55582" y="292084"/>
                </a:moveTo>
                <a:cubicBezTo>
                  <a:pt x="50605" y="291164"/>
                  <a:pt x="46273" y="290703"/>
                  <a:pt x="40742" y="294293"/>
                </a:cubicBezTo>
                <a:cubicBezTo>
                  <a:pt x="36133" y="297331"/>
                  <a:pt x="33460" y="303038"/>
                  <a:pt x="32630" y="311415"/>
                </a:cubicBezTo>
                <a:cubicBezTo>
                  <a:pt x="28851" y="348512"/>
                  <a:pt x="42309" y="400062"/>
                  <a:pt x="50605" y="417276"/>
                </a:cubicBezTo>
                <a:cubicBezTo>
                  <a:pt x="52264" y="420774"/>
                  <a:pt x="52633" y="421234"/>
                  <a:pt x="53186" y="421326"/>
                </a:cubicBezTo>
                <a:cubicBezTo>
                  <a:pt x="53462" y="421418"/>
                  <a:pt x="53923" y="421418"/>
                  <a:pt x="54384" y="421234"/>
                </a:cubicBezTo>
                <a:cubicBezTo>
                  <a:pt x="52540" y="388371"/>
                  <a:pt x="53739" y="353759"/>
                  <a:pt x="54753" y="319424"/>
                </a:cubicBezTo>
                <a:cubicBezTo>
                  <a:pt x="55121" y="310126"/>
                  <a:pt x="55398" y="301013"/>
                  <a:pt x="55582" y="292084"/>
                </a:cubicBezTo>
                <a:close/>
                <a:moveTo>
                  <a:pt x="84802" y="270544"/>
                </a:moveTo>
                <a:cubicBezTo>
                  <a:pt x="84618" y="287021"/>
                  <a:pt x="84065" y="303867"/>
                  <a:pt x="83512" y="320344"/>
                </a:cubicBezTo>
                <a:cubicBezTo>
                  <a:pt x="81853" y="373275"/>
                  <a:pt x="80101" y="427217"/>
                  <a:pt x="89319" y="471679"/>
                </a:cubicBezTo>
                <a:cubicBezTo>
                  <a:pt x="91347" y="481436"/>
                  <a:pt x="109505" y="500491"/>
                  <a:pt x="120751" y="512550"/>
                </a:cubicBezTo>
                <a:cubicBezTo>
                  <a:pt x="130798" y="523412"/>
                  <a:pt x="139555" y="532710"/>
                  <a:pt x="144072" y="542927"/>
                </a:cubicBezTo>
                <a:cubicBezTo>
                  <a:pt x="153566" y="564468"/>
                  <a:pt x="179006" y="574870"/>
                  <a:pt x="221868" y="574870"/>
                </a:cubicBezTo>
                <a:cubicBezTo>
                  <a:pt x="221868" y="574870"/>
                  <a:pt x="226293" y="574870"/>
                  <a:pt x="226293" y="574870"/>
                </a:cubicBezTo>
                <a:cubicBezTo>
                  <a:pt x="269155" y="574870"/>
                  <a:pt x="294595" y="564468"/>
                  <a:pt x="304090" y="542927"/>
                </a:cubicBezTo>
                <a:cubicBezTo>
                  <a:pt x="308606" y="532710"/>
                  <a:pt x="317363" y="523412"/>
                  <a:pt x="327410" y="512550"/>
                </a:cubicBezTo>
                <a:cubicBezTo>
                  <a:pt x="338656" y="500491"/>
                  <a:pt x="353865" y="486407"/>
                  <a:pt x="358842" y="471679"/>
                </a:cubicBezTo>
                <a:cubicBezTo>
                  <a:pt x="368060" y="427217"/>
                  <a:pt x="366308" y="373275"/>
                  <a:pt x="364649" y="320344"/>
                </a:cubicBezTo>
                <a:cubicBezTo>
                  <a:pt x="364096" y="303867"/>
                  <a:pt x="363543" y="286929"/>
                  <a:pt x="363359" y="270544"/>
                </a:cubicBezTo>
                <a:cubicBezTo>
                  <a:pt x="343172" y="271096"/>
                  <a:pt x="224173" y="271464"/>
                  <a:pt x="224173" y="271464"/>
                </a:cubicBezTo>
                <a:cubicBezTo>
                  <a:pt x="196612" y="271464"/>
                  <a:pt x="104989" y="271096"/>
                  <a:pt x="84802" y="270544"/>
                </a:cubicBezTo>
                <a:close/>
                <a:moveTo>
                  <a:pt x="204631" y="1"/>
                </a:moveTo>
                <a:cubicBezTo>
                  <a:pt x="205922" y="1"/>
                  <a:pt x="209701" y="-91"/>
                  <a:pt x="209701" y="5801"/>
                </a:cubicBezTo>
                <a:lnTo>
                  <a:pt x="209701" y="98682"/>
                </a:lnTo>
                <a:cubicBezTo>
                  <a:pt x="209701" y="104389"/>
                  <a:pt x="214310" y="109084"/>
                  <a:pt x="220117" y="109084"/>
                </a:cubicBezTo>
                <a:lnTo>
                  <a:pt x="223988" y="109084"/>
                </a:lnTo>
                <a:lnTo>
                  <a:pt x="228044" y="109084"/>
                </a:lnTo>
                <a:cubicBezTo>
                  <a:pt x="233851" y="109084"/>
                  <a:pt x="238460" y="104389"/>
                  <a:pt x="238460" y="98682"/>
                </a:cubicBezTo>
                <a:lnTo>
                  <a:pt x="238460" y="5801"/>
                </a:lnTo>
                <a:cubicBezTo>
                  <a:pt x="238460" y="-183"/>
                  <a:pt x="242239" y="1"/>
                  <a:pt x="243530" y="1"/>
                </a:cubicBezTo>
                <a:cubicBezTo>
                  <a:pt x="253853" y="1"/>
                  <a:pt x="263255" y="554"/>
                  <a:pt x="273026" y="1658"/>
                </a:cubicBezTo>
                <a:cubicBezTo>
                  <a:pt x="274685" y="1842"/>
                  <a:pt x="278096" y="1382"/>
                  <a:pt x="278096" y="8010"/>
                </a:cubicBezTo>
                <a:lnTo>
                  <a:pt x="278096" y="98682"/>
                </a:lnTo>
                <a:cubicBezTo>
                  <a:pt x="278096" y="104389"/>
                  <a:pt x="282705" y="109084"/>
                  <a:pt x="288512" y="109084"/>
                </a:cubicBezTo>
                <a:lnTo>
                  <a:pt x="298928" y="109084"/>
                </a:lnTo>
                <a:cubicBezTo>
                  <a:pt x="304643" y="109084"/>
                  <a:pt x="309344" y="104389"/>
                  <a:pt x="309344" y="98682"/>
                </a:cubicBezTo>
                <a:lnTo>
                  <a:pt x="309344" y="17215"/>
                </a:lnTo>
                <a:cubicBezTo>
                  <a:pt x="309344" y="10587"/>
                  <a:pt x="313584" y="13533"/>
                  <a:pt x="315612" y="14546"/>
                </a:cubicBezTo>
                <a:cubicBezTo>
                  <a:pt x="348887" y="31391"/>
                  <a:pt x="368521" y="51459"/>
                  <a:pt x="387233" y="72355"/>
                </a:cubicBezTo>
                <a:cubicBezTo>
                  <a:pt x="404009" y="90857"/>
                  <a:pt x="416176" y="110648"/>
                  <a:pt x="423550" y="131084"/>
                </a:cubicBezTo>
                <a:cubicBezTo>
                  <a:pt x="433597" y="158976"/>
                  <a:pt x="431846" y="180240"/>
                  <a:pt x="430555" y="188249"/>
                </a:cubicBezTo>
                <a:lnTo>
                  <a:pt x="445396" y="188249"/>
                </a:lnTo>
                <a:cubicBezTo>
                  <a:pt x="446133" y="188249"/>
                  <a:pt x="446871" y="188525"/>
                  <a:pt x="447331" y="189077"/>
                </a:cubicBezTo>
                <a:cubicBezTo>
                  <a:pt x="447885" y="189630"/>
                  <a:pt x="448161" y="190274"/>
                  <a:pt x="448161" y="191010"/>
                </a:cubicBezTo>
                <a:lnTo>
                  <a:pt x="448161" y="262627"/>
                </a:lnTo>
                <a:cubicBezTo>
                  <a:pt x="448161" y="264008"/>
                  <a:pt x="447147" y="265113"/>
                  <a:pt x="445857" y="265389"/>
                </a:cubicBezTo>
                <a:cubicBezTo>
                  <a:pt x="444935" y="265481"/>
                  <a:pt x="430187" y="267782"/>
                  <a:pt x="392118" y="269531"/>
                </a:cubicBezTo>
                <a:cubicBezTo>
                  <a:pt x="392118" y="270544"/>
                  <a:pt x="392118" y="271648"/>
                  <a:pt x="392118" y="272753"/>
                </a:cubicBezTo>
                <a:cubicBezTo>
                  <a:pt x="399953" y="271648"/>
                  <a:pt x="411567" y="271741"/>
                  <a:pt x="421522" y="278276"/>
                </a:cubicBezTo>
                <a:cubicBezTo>
                  <a:pt x="431201" y="284536"/>
                  <a:pt x="436823" y="295122"/>
                  <a:pt x="438298" y="309574"/>
                </a:cubicBezTo>
                <a:cubicBezTo>
                  <a:pt x="442446" y="350630"/>
                  <a:pt x="427882" y="406045"/>
                  <a:pt x="418480" y="425560"/>
                </a:cubicBezTo>
                <a:cubicBezTo>
                  <a:pt x="413964" y="434950"/>
                  <a:pt x="407235" y="438540"/>
                  <a:pt x="402442" y="439829"/>
                </a:cubicBezTo>
                <a:cubicBezTo>
                  <a:pt x="400229" y="440381"/>
                  <a:pt x="398017" y="440657"/>
                  <a:pt x="395989" y="440657"/>
                </a:cubicBezTo>
                <a:cubicBezTo>
                  <a:pt x="394699" y="440657"/>
                  <a:pt x="393593" y="440565"/>
                  <a:pt x="392394" y="440381"/>
                </a:cubicBezTo>
                <a:cubicBezTo>
                  <a:pt x="387878" y="488432"/>
                  <a:pt x="375710" y="531421"/>
                  <a:pt x="346030" y="561982"/>
                </a:cubicBezTo>
                <a:cubicBezTo>
                  <a:pt x="332295" y="576158"/>
                  <a:pt x="315243" y="587021"/>
                  <a:pt x="295425" y="594201"/>
                </a:cubicBezTo>
                <a:cubicBezTo>
                  <a:pt x="276713" y="600921"/>
                  <a:pt x="254960" y="604695"/>
                  <a:pt x="230625" y="605339"/>
                </a:cubicBezTo>
                <a:lnTo>
                  <a:pt x="217536" y="605339"/>
                </a:lnTo>
                <a:cubicBezTo>
                  <a:pt x="193201" y="604695"/>
                  <a:pt x="171448" y="600921"/>
                  <a:pt x="152736" y="594201"/>
                </a:cubicBezTo>
                <a:cubicBezTo>
                  <a:pt x="132918" y="587021"/>
                  <a:pt x="115866" y="576158"/>
                  <a:pt x="102131" y="561982"/>
                </a:cubicBezTo>
                <a:cubicBezTo>
                  <a:pt x="72451" y="531421"/>
                  <a:pt x="60283" y="488432"/>
                  <a:pt x="55767" y="440381"/>
                </a:cubicBezTo>
                <a:cubicBezTo>
                  <a:pt x="54568" y="440565"/>
                  <a:pt x="53462" y="440657"/>
                  <a:pt x="52172" y="440657"/>
                </a:cubicBezTo>
                <a:cubicBezTo>
                  <a:pt x="50144" y="440657"/>
                  <a:pt x="47932" y="440381"/>
                  <a:pt x="45719" y="439829"/>
                </a:cubicBezTo>
                <a:cubicBezTo>
                  <a:pt x="40926" y="438540"/>
                  <a:pt x="34105" y="434950"/>
                  <a:pt x="29681" y="425560"/>
                </a:cubicBezTo>
                <a:cubicBezTo>
                  <a:pt x="20279" y="406045"/>
                  <a:pt x="5715" y="350630"/>
                  <a:pt x="9863" y="309574"/>
                </a:cubicBezTo>
                <a:cubicBezTo>
                  <a:pt x="11338" y="295122"/>
                  <a:pt x="16960" y="284536"/>
                  <a:pt x="26639" y="278276"/>
                </a:cubicBezTo>
                <a:cubicBezTo>
                  <a:pt x="36594" y="271741"/>
                  <a:pt x="48208" y="271648"/>
                  <a:pt x="56043" y="272753"/>
                </a:cubicBezTo>
                <a:cubicBezTo>
                  <a:pt x="56043" y="271648"/>
                  <a:pt x="56043" y="270544"/>
                  <a:pt x="56043" y="269531"/>
                </a:cubicBezTo>
                <a:cubicBezTo>
                  <a:pt x="17974" y="267782"/>
                  <a:pt x="3226" y="265481"/>
                  <a:pt x="2304" y="265389"/>
                </a:cubicBezTo>
                <a:cubicBezTo>
                  <a:pt x="1014" y="265113"/>
                  <a:pt x="0" y="264008"/>
                  <a:pt x="0" y="262627"/>
                </a:cubicBezTo>
                <a:lnTo>
                  <a:pt x="0" y="191010"/>
                </a:lnTo>
                <a:cubicBezTo>
                  <a:pt x="0" y="190274"/>
                  <a:pt x="277" y="189630"/>
                  <a:pt x="830" y="189077"/>
                </a:cubicBezTo>
                <a:cubicBezTo>
                  <a:pt x="1290" y="188525"/>
                  <a:pt x="2028" y="188249"/>
                  <a:pt x="2765" y="188249"/>
                </a:cubicBezTo>
                <a:lnTo>
                  <a:pt x="17514" y="188249"/>
                </a:lnTo>
                <a:cubicBezTo>
                  <a:pt x="16315" y="180240"/>
                  <a:pt x="14564" y="158976"/>
                  <a:pt x="24611" y="131084"/>
                </a:cubicBezTo>
                <a:cubicBezTo>
                  <a:pt x="31985" y="110648"/>
                  <a:pt x="44152" y="90857"/>
                  <a:pt x="60836" y="72355"/>
                </a:cubicBezTo>
                <a:cubicBezTo>
                  <a:pt x="79640" y="51551"/>
                  <a:pt x="99274" y="31391"/>
                  <a:pt x="132549" y="14546"/>
                </a:cubicBezTo>
                <a:cubicBezTo>
                  <a:pt x="134577" y="13533"/>
                  <a:pt x="138817" y="10587"/>
                  <a:pt x="138817" y="17215"/>
                </a:cubicBezTo>
                <a:lnTo>
                  <a:pt x="138817" y="98682"/>
                </a:lnTo>
                <a:cubicBezTo>
                  <a:pt x="138817" y="104389"/>
                  <a:pt x="143518" y="109084"/>
                  <a:pt x="149233" y="109084"/>
                </a:cubicBezTo>
                <a:lnTo>
                  <a:pt x="159649" y="109084"/>
                </a:lnTo>
                <a:cubicBezTo>
                  <a:pt x="165456" y="109084"/>
                  <a:pt x="170065" y="104389"/>
                  <a:pt x="170065" y="98682"/>
                </a:cubicBezTo>
                <a:lnTo>
                  <a:pt x="170065" y="8102"/>
                </a:lnTo>
                <a:cubicBezTo>
                  <a:pt x="170065" y="1382"/>
                  <a:pt x="173384" y="1842"/>
                  <a:pt x="175135" y="1658"/>
                </a:cubicBezTo>
                <a:cubicBezTo>
                  <a:pt x="184906" y="554"/>
                  <a:pt x="194308" y="93"/>
                  <a:pt x="204631" y="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head-protection_65229">
            <a:extLst>
              <a:ext uri="{FF2B5EF4-FFF2-40B4-BE49-F238E27FC236}">
                <a16:creationId xmlns:a16="http://schemas.microsoft.com/office/drawing/2014/main" id="{1F8BD878-07A3-7A3B-ACBE-1B47F76A5B58}"/>
              </a:ext>
            </a:extLst>
          </p:cNvPr>
          <p:cNvSpPr>
            <a:spLocks noChangeAspect="1"/>
          </p:cNvSpPr>
          <p:nvPr/>
        </p:nvSpPr>
        <p:spPr>
          <a:xfrm>
            <a:off x="7273689" y="5435999"/>
            <a:ext cx="228087" cy="308081"/>
          </a:xfrm>
          <a:custGeom>
            <a:avLst/>
            <a:gdLst>
              <a:gd name="connsiteX0" fmla="*/ 176155 w 448161"/>
              <a:gd name="connsiteY0" fmla="*/ 467936 h 605339"/>
              <a:gd name="connsiteX1" fmla="*/ 225269 w 448161"/>
              <a:gd name="connsiteY1" fmla="*/ 476294 h 605339"/>
              <a:gd name="connsiteX2" fmla="*/ 274475 w 448161"/>
              <a:gd name="connsiteY2" fmla="*/ 467936 h 605339"/>
              <a:gd name="connsiteX3" fmla="*/ 286362 w 448161"/>
              <a:gd name="connsiteY3" fmla="*/ 474365 h 605339"/>
              <a:gd name="connsiteX4" fmla="*/ 279911 w 448161"/>
              <a:gd name="connsiteY4" fmla="*/ 486213 h 605339"/>
              <a:gd name="connsiteX5" fmla="*/ 225361 w 448161"/>
              <a:gd name="connsiteY5" fmla="*/ 495398 h 605339"/>
              <a:gd name="connsiteX6" fmla="*/ 225269 w 448161"/>
              <a:gd name="connsiteY6" fmla="*/ 495398 h 605339"/>
              <a:gd name="connsiteX7" fmla="*/ 170719 w 448161"/>
              <a:gd name="connsiteY7" fmla="*/ 486213 h 605339"/>
              <a:gd name="connsiteX8" fmla="*/ 164268 w 448161"/>
              <a:gd name="connsiteY8" fmla="*/ 474365 h 605339"/>
              <a:gd name="connsiteX9" fmla="*/ 176155 w 448161"/>
              <a:gd name="connsiteY9" fmla="*/ 467936 h 605339"/>
              <a:gd name="connsiteX10" fmla="*/ 288029 w 448161"/>
              <a:gd name="connsiteY10" fmla="*/ 307583 h 605339"/>
              <a:gd name="connsiteX11" fmla="*/ 340780 w 448161"/>
              <a:gd name="connsiteY11" fmla="*/ 337643 h 605339"/>
              <a:gd name="connsiteX12" fmla="*/ 262760 w 448161"/>
              <a:gd name="connsiteY12" fmla="*/ 344261 h 605339"/>
              <a:gd name="connsiteX13" fmla="*/ 288029 w 448161"/>
              <a:gd name="connsiteY13" fmla="*/ 307583 h 605339"/>
              <a:gd name="connsiteX14" fmla="*/ 162568 w 448161"/>
              <a:gd name="connsiteY14" fmla="*/ 307583 h 605339"/>
              <a:gd name="connsiteX15" fmla="*/ 187733 w 448161"/>
              <a:gd name="connsiteY15" fmla="*/ 344261 h 605339"/>
              <a:gd name="connsiteX16" fmla="*/ 109749 w 448161"/>
              <a:gd name="connsiteY16" fmla="*/ 337643 h 605339"/>
              <a:gd name="connsiteX17" fmla="*/ 162568 w 448161"/>
              <a:gd name="connsiteY17" fmla="*/ 307583 h 605339"/>
              <a:gd name="connsiteX18" fmla="*/ 392579 w 448161"/>
              <a:gd name="connsiteY18" fmla="*/ 292084 h 605339"/>
              <a:gd name="connsiteX19" fmla="*/ 393408 w 448161"/>
              <a:gd name="connsiteY19" fmla="*/ 319424 h 605339"/>
              <a:gd name="connsiteX20" fmla="*/ 393777 w 448161"/>
              <a:gd name="connsiteY20" fmla="*/ 421234 h 605339"/>
              <a:gd name="connsiteX21" fmla="*/ 394975 w 448161"/>
              <a:gd name="connsiteY21" fmla="*/ 421326 h 605339"/>
              <a:gd name="connsiteX22" fmla="*/ 398755 w 448161"/>
              <a:gd name="connsiteY22" fmla="*/ 417276 h 605339"/>
              <a:gd name="connsiteX23" fmla="*/ 416821 w 448161"/>
              <a:gd name="connsiteY23" fmla="*/ 311415 h 605339"/>
              <a:gd name="connsiteX24" fmla="*/ 408710 w 448161"/>
              <a:gd name="connsiteY24" fmla="*/ 294293 h 605339"/>
              <a:gd name="connsiteX25" fmla="*/ 392579 w 448161"/>
              <a:gd name="connsiteY25" fmla="*/ 292084 h 605339"/>
              <a:gd name="connsiteX26" fmla="*/ 55582 w 448161"/>
              <a:gd name="connsiteY26" fmla="*/ 292084 h 605339"/>
              <a:gd name="connsiteX27" fmla="*/ 40742 w 448161"/>
              <a:gd name="connsiteY27" fmla="*/ 294293 h 605339"/>
              <a:gd name="connsiteX28" fmla="*/ 32630 w 448161"/>
              <a:gd name="connsiteY28" fmla="*/ 311415 h 605339"/>
              <a:gd name="connsiteX29" fmla="*/ 50605 w 448161"/>
              <a:gd name="connsiteY29" fmla="*/ 417276 h 605339"/>
              <a:gd name="connsiteX30" fmla="*/ 53186 w 448161"/>
              <a:gd name="connsiteY30" fmla="*/ 421326 h 605339"/>
              <a:gd name="connsiteX31" fmla="*/ 54384 w 448161"/>
              <a:gd name="connsiteY31" fmla="*/ 421234 h 605339"/>
              <a:gd name="connsiteX32" fmla="*/ 54753 w 448161"/>
              <a:gd name="connsiteY32" fmla="*/ 319424 h 605339"/>
              <a:gd name="connsiteX33" fmla="*/ 55582 w 448161"/>
              <a:gd name="connsiteY33" fmla="*/ 292084 h 605339"/>
              <a:gd name="connsiteX34" fmla="*/ 84802 w 448161"/>
              <a:gd name="connsiteY34" fmla="*/ 270544 h 605339"/>
              <a:gd name="connsiteX35" fmla="*/ 83512 w 448161"/>
              <a:gd name="connsiteY35" fmla="*/ 320344 h 605339"/>
              <a:gd name="connsiteX36" fmla="*/ 89319 w 448161"/>
              <a:gd name="connsiteY36" fmla="*/ 471679 h 605339"/>
              <a:gd name="connsiteX37" fmla="*/ 120751 w 448161"/>
              <a:gd name="connsiteY37" fmla="*/ 512550 h 605339"/>
              <a:gd name="connsiteX38" fmla="*/ 144072 w 448161"/>
              <a:gd name="connsiteY38" fmla="*/ 542927 h 605339"/>
              <a:gd name="connsiteX39" fmla="*/ 221868 w 448161"/>
              <a:gd name="connsiteY39" fmla="*/ 574870 h 605339"/>
              <a:gd name="connsiteX40" fmla="*/ 226293 w 448161"/>
              <a:gd name="connsiteY40" fmla="*/ 574870 h 605339"/>
              <a:gd name="connsiteX41" fmla="*/ 304090 w 448161"/>
              <a:gd name="connsiteY41" fmla="*/ 542927 h 605339"/>
              <a:gd name="connsiteX42" fmla="*/ 327410 w 448161"/>
              <a:gd name="connsiteY42" fmla="*/ 512550 h 605339"/>
              <a:gd name="connsiteX43" fmla="*/ 358842 w 448161"/>
              <a:gd name="connsiteY43" fmla="*/ 471679 h 605339"/>
              <a:gd name="connsiteX44" fmla="*/ 364649 w 448161"/>
              <a:gd name="connsiteY44" fmla="*/ 320344 h 605339"/>
              <a:gd name="connsiteX45" fmla="*/ 363359 w 448161"/>
              <a:gd name="connsiteY45" fmla="*/ 270544 h 605339"/>
              <a:gd name="connsiteX46" fmla="*/ 224173 w 448161"/>
              <a:gd name="connsiteY46" fmla="*/ 271464 h 605339"/>
              <a:gd name="connsiteX47" fmla="*/ 84802 w 448161"/>
              <a:gd name="connsiteY47" fmla="*/ 270544 h 605339"/>
              <a:gd name="connsiteX48" fmla="*/ 204631 w 448161"/>
              <a:gd name="connsiteY48" fmla="*/ 1 h 605339"/>
              <a:gd name="connsiteX49" fmla="*/ 209701 w 448161"/>
              <a:gd name="connsiteY49" fmla="*/ 5801 h 605339"/>
              <a:gd name="connsiteX50" fmla="*/ 209701 w 448161"/>
              <a:gd name="connsiteY50" fmla="*/ 98682 h 605339"/>
              <a:gd name="connsiteX51" fmla="*/ 220117 w 448161"/>
              <a:gd name="connsiteY51" fmla="*/ 109084 h 605339"/>
              <a:gd name="connsiteX52" fmla="*/ 223988 w 448161"/>
              <a:gd name="connsiteY52" fmla="*/ 109084 h 605339"/>
              <a:gd name="connsiteX53" fmla="*/ 228044 w 448161"/>
              <a:gd name="connsiteY53" fmla="*/ 109084 h 605339"/>
              <a:gd name="connsiteX54" fmla="*/ 238460 w 448161"/>
              <a:gd name="connsiteY54" fmla="*/ 98682 h 605339"/>
              <a:gd name="connsiteX55" fmla="*/ 238460 w 448161"/>
              <a:gd name="connsiteY55" fmla="*/ 5801 h 605339"/>
              <a:gd name="connsiteX56" fmla="*/ 243530 w 448161"/>
              <a:gd name="connsiteY56" fmla="*/ 1 h 605339"/>
              <a:gd name="connsiteX57" fmla="*/ 273026 w 448161"/>
              <a:gd name="connsiteY57" fmla="*/ 1658 h 605339"/>
              <a:gd name="connsiteX58" fmla="*/ 278096 w 448161"/>
              <a:gd name="connsiteY58" fmla="*/ 8010 h 605339"/>
              <a:gd name="connsiteX59" fmla="*/ 278096 w 448161"/>
              <a:gd name="connsiteY59" fmla="*/ 98682 h 605339"/>
              <a:gd name="connsiteX60" fmla="*/ 288512 w 448161"/>
              <a:gd name="connsiteY60" fmla="*/ 109084 h 605339"/>
              <a:gd name="connsiteX61" fmla="*/ 298928 w 448161"/>
              <a:gd name="connsiteY61" fmla="*/ 109084 h 605339"/>
              <a:gd name="connsiteX62" fmla="*/ 309344 w 448161"/>
              <a:gd name="connsiteY62" fmla="*/ 98682 h 605339"/>
              <a:gd name="connsiteX63" fmla="*/ 309344 w 448161"/>
              <a:gd name="connsiteY63" fmla="*/ 17215 h 605339"/>
              <a:gd name="connsiteX64" fmla="*/ 315612 w 448161"/>
              <a:gd name="connsiteY64" fmla="*/ 14546 h 605339"/>
              <a:gd name="connsiteX65" fmla="*/ 387233 w 448161"/>
              <a:gd name="connsiteY65" fmla="*/ 72355 h 605339"/>
              <a:gd name="connsiteX66" fmla="*/ 423550 w 448161"/>
              <a:gd name="connsiteY66" fmla="*/ 131084 h 605339"/>
              <a:gd name="connsiteX67" fmla="*/ 430555 w 448161"/>
              <a:gd name="connsiteY67" fmla="*/ 188249 h 605339"/>
              <a:gd name="connsiteX68" fmla="*/ 445396 w 448161"/>
              <a:gd name="connsiteY68" fmla="*/ 188249 h 605339"/>
              <a:gd name="connsiteX69" fmla="*/ 447331 w 448161"/>
              <a:gd name="connsiteY69" fmla="*/ 189077 h 605339"/>
              <a:gd name="connsiteX70" fmla="*/ 448161 w 448161"/>
              <a:gd name="connsiteY70" fmla="*/ 191010 h 605339"/>
              <a:gd name="connsiteX71" fmla="*/ 448161 w 448161"/>
              <a:gd name="connsiteY71" fmla="*/ 262627 h 605339"/>
              <a:gd name="connsiteX72" fmla="*/ 445857 w 448161"/>
              <a:gd name="connsiteY72" fmla="*/ 265389 h 605339"/>
              <a:gd name="connsiteX73" fmla="*/ 392118 w 448161"/>
              <a:gd name="connsiteY73" fmla="*/ 269531 h 605339"/>
              <a:gd name="connsiteX74" fmla="*/ 392118 w 448161"/>
              <a:gd name="connsiteY74" fmla="*/ 272753 h 605339"/>
              <a:gd name="connsiteX75" fmla="*/ 421522 w 448161"/>
              <a:gd name="connsiteY75" fmla="*/ 278276 h 605339"/>
              <a:gd name="connsiteX76" fmla="*/ 438298 w 448161"/>
              <a:gd name="connsiteY76" fmla="*/ 309574 h 605339"/>
              <a:gd name="connsiteX77" fmla="*/ 418480 w 448161"/>
              <a:gd name="connsiteY77" fmla="*/ 425560 h 605339"/>
              <a:gd name="connsiteX78" fmla="*/ 402442 w 448161"/>
              <a:gd name="connsiteY78" fmla="*/ 439829 h 605339"/>
              <a:gd name="connsiteX79" fmla="*/ 395989 w 448161"/>
              <a:gd name="connsiteY79" fmla="*/ 440657 h 605339"/>
              <a:gd name="connsiteX80" fmla="*/ 392394 w 448161"/>
              <a:gd name="connsiteY80" fmla="*/ 440381 h 605339"/>
              <a:gd name="connsiteX81" fmla="*/ 346030 w 448161"/>
              <a:gd name="connsiteY81" fmla="*/ 561982 h 605339"/>
              <a:gd name="connsiteX82" fmla="*/ 295425 w 448161"/>
              <a:gd name="connsiteY82" fmla="*/ 594201 h 605339"/>
              <a:gd name="connsiteX83" fmla="*/ 230625 w 448161"/>
              <a:gd name="connsiteY83" fmla="*/ 605339 h 605339"/>
              <a:gd name="connsiteX84" fmla="*/ 217536 w 448161"/>
              <a:gd name="connsiteY84" fmla="*/ 605339 h 605339"/>
              <a:gd name="connsiteX85" fmla="*/ 152736 w 448161"/>
              <a:gd name="connsiteY85" fmla="*/ 594201 h 605339"/>
              <a:gd name="connsiteX86" fmla="*/ 102131 w 448161"/>
              <a:gd name="connsiteY86" fmla="*/ 561982 h 605339"/>
              <a:gd name="connsiteX87" fmla="*/ 55767 w 448161"/>
              <a:gd name="connsiteY87" fmla="*/ 440381 h 605339"/>
              <a:gd name="connsiteX88" fmla="*/ 52172 w 448161"/>
              <a:gd name="connsiteY88" fmla="*/ 440657 h 605339"/>
              <a:gd name="connsiteX89" fmla="*/ 45719 w 448161"/>
              <a:gd name="connsiteY89" fmla="*/ 439829 h 605339"/>
              <a:gd name="connsiteX90" fmla="*/ 29681 w 448161"/>
              <a:gd name="connsiteY90" fmla="*/ 425560 h 605339"/>
              <a:gd name="connsiteX91" fmla="*/ 9863 w 448161"/>
              <a:gd name="connsiteY91" fmla="*/ 309574 h 605339"/>
              <a:gd name="connsiteX92" fmla="*/ 26639 w 448161"/>
              <a:gd name="connsiteY92" fmla="*/ 278276 h 605339"/>
              <a:gd name="connsiteX93" fmla="*/ 56043 w 448161"/>
              <a:gd name="connsiteY93" fmla="*/ 272753 h 605339"/>
              <a:gd name="connsiteX94" fmla="*/ 56043 w 448161"/>
              <a:gd name="connsiteY94" fmla="*/ 269531 h 605339"/>
              <a:gd name="connsiteX95" fmla="*/ 2304 w 448161"/>
              <a:gd name="connsiteY95" fmla="*/ 265389 h 605339"/>
              <a:gd name="connsiteX96" fmla="*/ 0 w 448161"/>
              <a:gd name="connsiteY96" fmla="*/ 262627 h 605339"/>
              <a:gd name="connsiteX97" fmla="*/ 0 w 448161"/>
              <a:gd name="connsiteY97" fmla="*/ 191010 h 605339"/>
              <a:gd name="connsiteX98" fmla="*/ 830 w 448161"/>
              <a:gd name="connsiteY98" fmla="*/ 189077 h 605339"/>
              <a:gd name="connsiteX99" fmla="*/ 2765 w 448161"/>
              <a:gd name="connsiteY99" fmla="*/ 188249 h 605339"/>
              <a:gd name="connsiteX100" fmla="*/ 17514 w 448161"/>
              <a:gd name="connsiteY100" fmla="*/ 188249 h 605339"/>
              <a:gd name="connsiteX101" fmla="*/ 24611 w 448161"/>
              <a:gd name="connsiteY101" fmla="*/ 131084 h 605339"/>
              <a:gd name="connsiteX102" fmla="*/ 60836 w 448161"/>
              <a:gd name="connsiteY102" fmla="*/ 72355 h 605339"/>
              <a:gd name="connsiteX103" fmla="*/ 132549 w 448161"/>
              <a:gd name="connsiteY103" fmla="*/ 14546 h 605339"/>
              <a:gd name="connsiteX104" fmla="*/ 138817 w 448161"/>
              <a:gd name="connsiteY104" fmla="*/ 17215 h 605339"/>
              <a:gd name="connsiteX105" fmla="*/ 138817 w 448161"/>
              <a:gd name="connsiteY105" fmla="*/ 98682 h 605339"/>
              <a:gd name="connsiteX106" fmla="*/ 149233 w 448161"/>
              <a:gd name="connsiteY106" fmla="*/ 109084 h 605339"/>
              <a:gd name="connsiteX107" fmla="*/ 159649 w 448161"/>
              <a:gd name="connsiteY107" fmla="*/ 109084 h 605339"/>
              <a:gd name="connsiteX108" fmla="*/ 170065 w 448161"/>
              <a:gd name="connsiteY108" fmla="*/ 98682 h 605339"/>
              <a:gd name="connsiteX109" fmla="*/ 170065 w 448161"/>
              <a:gd name="connsiteY109" fmla="*/ 8102 h 605339"/>
              <a:gd name="connsiteX110" fmla="*/ 175135 w 448161"/>
              <a:gd name="connsiteY110" fmla="*/ 1658 h 605339"/>
              <a:gd name="connsiteX111" fmla="*/ 204631 w 448161"/>
              <a:gd name="connsiteY111" fmla="*/ 1 h 605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448161" h="605339">
                <a:moveTo>
                  <a:pt x="176155" y="467936"/>
                </a:moveTo>
                <a:cubicBezTo>
                  <a:pt x="193571" y="473079"/>
                  <a:pt x="209973" y="475835"/>
                  <a:pt x="225269" y="476294"/>
                </a:cubicBezTo>
                <a:cubicBezTo>
                  <a:pt x="240565" y="475835"/>
                  <a:pt x="257059" y="473079"/>
                  <a:pt x="274475" y="467936"/>
                </a:cubicBezTo>
                <a:cubicBezTo>
                  <a:pt x="279451" y="466466"/>
                  <a:pt x="284795" y="469313"/>
                  <a:pt x="286362" y="474365"/>
                </a:cubicBezTo>
                <a:cubicBezTo>
                  <a:pt x="287836" y="479417"/>
                  <a:pt x="284979" y="484744"/>
                  <a:pt x="279911" y="486213"/>
                </a:cubicBezTo>
                <a:cubicBezTo>
                  <a:pt x="260745" y="491908"/>
                  <a:pt x="242408" y="494939"/>
                  <a:pt x="225361" y="495398"/>
                </a:cubicBezTo>
                <a:cubicBezTo>
                  <a:pt x="225361" y="495398"/>
                  <a:pt x="225269" y="495398"/>
                  <a:pt x="225269" y="495398"/>
                </a:cubicBezTo>
                <a:cubicBezTo>
                  <a:pt x="208130" y="494939"/>
                  <a:pt x="189885" y="491908"/>
                  <a:pt x="170719" y="486213"/>
                </a:cubicBezTo>
                <a:cubicBezTo>
                  <a:pt x="165651" y="484744"/>
                  <a:pt x="162794" y="479417"/>
                  <a:pt x="164268" y="474365"/>
                </a:cubicBezTo>
                <a:cubicBezTo>
                  <a:pt x="165743" y="469313"/>
                  <a:pt x="171087" y="466466"/>
                  <a:pt x="176155" y="467936"/>
                </a:cubicBezTo>
                <a:close/>
                <a:moveTo>
                  <a:pt x="288029" y="307583"/>
                </a:moveTo>
                <a:cubicBezTo>
                  <a:pt x="317171" y="308226"/>
                  <a:pt x="362636" y="319809"/>
                  <a:pt x="340780" y="337643"/>
                </a:cubicBezTo>
                <a:cubicBezTo>
                  <a:pt x="328237" y="347938"/>
                  <a:pt x="269861" y="350880"/>
                  <a:pt x="262760" y="344261"/>
                </a:cubicBezTo>
                <a:cubicBezTo>
                  <a:pt x="255659" y="337643"/>
                  <a:pt x="258887" y="306847"/>
                  <a:pt x="288029" y="307583"/>
                </a:cubicBezTo>
                <a:close/>
                <a:moveTo>
                  <a:pt x="162568" y="307583"/>
                </a:moveTo>
                <a:cubicBezTo>
                  <a:pt x="191697" y="306847"/>
                  <a:pt x="194831" y="337643"/>
                  <a:pt x="187733" y="344261"/>
                </a:cubicBezTo>
                <a:cubicBezTo>
                  <a:pt x="180635" y="350880"/>
                  <a:pt x="122378" y="347938"/>
                  <a:pt x="109749" y="337643"/>
                </a:cubicBezTo>
                <a:cubicBezTo>
                  <a:pt x="87995" y="319809"/>
                  <a:pt x="133439" y="308318"/>
                  <a:pt x="162568" y="307583"/>
                </a:cubicBezTo>
                <a:close/>
                <a:moveTo>
                  <a:pt x="392579" y="292084"/>
                </a:moveTo>
                <a:cubicBezTo>
                  <a:pt x="392763" y="301013"/>
                  <a:pt x="393040" y="310126"/>
                  <a:pt x="393408" y="319424"/>
                </a:cubicBezTo>
                <a:cubicBezTo>
                  <a:pt x="394422" y="353667"/>
                  <a:pt x="395528" y="388371"/>
                  <a:pt x="393777" y="421234"/>
                </a:cubicBezTo>
                <a:cubicBezTo>
                  <a:pt x="394422" y="421418"/>
                  <a:pt x="394699" y="421418"/>
                  <a:pt x="394975" y="421326"/>
                </a:cubicBezTo>
                <a:cubicBezTo>
                  <a:pt x="395528" y="421234"/>
                  <a:pt x="397095" y="420774"/>
                  <a:pt x="398755" y="417276"/>
                </a:cubicBezTo>
                <a:cubicBezTo>
                  <a:pt x="407050" y="400062"/>
                  <a:pt x="420508" y="348512"/>
                  <a:pt x="416821" y="311415"/>
                </a:cubicBezTo>
                <a:cubicBezTo>
                  <a:pt x="415991" y="303038"/>
                  <a:pt x="413226" y="297331"/>
                  <a:pt x="408710" y="294293"/>
                </a:cubicBezTo>
                <a:cubicBezTo>
                  <a:pt x="403179" y="290703"/>
                  <a:pt x="397556" y="291164"/>
                  <a:pt x="392579" y="292084"/>
                </a:cubicBezTo>
                <a:close/>
                <a:moveTo>
                  <a:pt x="55582" y="292084"/>
                </a:moveTo>
                <a:cubicBezTo>
                  <a:pt x="50605" y="291164"/>
                  <a:pt x="46273" y="290703"/>
                  <a:pt x="40742" y="294293"/>
                </a:cubicBezTo>
                <a:cubicBezTo>
                  <a:pt x="36133" y="297331"/>
                  <a:pt x="33460" y="303038"/>
                  <a:pt x="32630" y="311415"/>
                </a:cubicBezTo>
                <a:cubicBezTo>
                  <a:pt x="28851" y="348512"/>
                  <a:pt x="42309" y="400062"/>
                  <a:pt x="50605" y="417276"/>
                </a:cubicBezTo>
                <a:cubicBezTo>
                  <a:pt x="52264" y="420774"/>
                  <a:pt x="52633" y="421234"/>
                  <a:pt x="53186" y="421326"/>
                </a:cubicBezTo>
                <a:cubicBezTo>
                  <a:pt x="53462" y="421418"/>
                  <a:pt x="53923" y="421418"/>
                  <a:pt x="54384" y="421234"/>
                </a:cubicBezTo>
                <a:cubicBezTo>
                  <a:pt x="52540" y="388371"/>
                  <a:pt x="53739" y="353759"/>
                  <a:pt x="54753" y="319424"/>
                </a:cubicBezTo>
                <a:cubicBezTo>
                  <a:pt x="55121" y="310126"/>
                  <a:pt x="55398" y="301013"/>
                  <a:pt x="55582" y="292084"/>
                </a:cubicBezTo>
                <a:close/>
                <a:moveTo>
                  <a:pt x="84802" y="270544"/>
                </a:moveTo>
                <a:cubicBezTo>
                  <a:pt x="84618" y="287021"/>
                  <a:pt x="84065" y="303867"/>
                  <a:pt x="83512" y="320344"/>
                </a:cubicBezTo>
                <a:cubicBezTo>
                  <a:pt x="81853" y="373275"/>
                  <a:pt x="80101" y="427217"/>
                  <a:pt x="89319" y="471679"/>
                </a:cubicBezTo>
                <a:cubicBezTo>
                  <a:pt x="91347" y="481436"/>
                  <a:pt x="109505" y="500491"/>
                  <a:pt x="120751" y="512550"/>
                </a:cubicBezTo>
                <a:cubicBezTo>
                  <a:pt x="130798" y="523412"/>
                  <a:pt x="139555" y="532710"/>
                  <a:pt x="144072" y="542927"/>
                </a:cubicBezTo>
                <a:cubicBezTo>
                  <a:pt x="153566" y="564468"/>
                  <a:pt x="179006" y="574870"/>
                  <a:pt x="221868" y="574870"/>
                </a:cubicBezTo>
                <a:cubicBezTo>
                  <a:pt x="221868" y="574870"/>
                  <a:pt x="226293" y="574870"/>
                  <a:pt x="226293" y="574870"/>
                </a:cubicBezTo>
                <a:cubicBezTo>
                  <a:pt x="269155" y="574870"/>
                  <a:pt x="294595" y="564468"/>
                  <a:pt x="304090" y="542927"/>
                </a:cubicBezTo>
                <a:cubicBezTo>
                  <a:pt x="308606" y="532710"/>
                  <a:pt x="317363" y="523412"/>
                  <a:pt x="327410" y="512550"/>
                </a:cubicBezTo>
                <a:cubicBezTo>
                  <a:pt x="338656" y="500491"/>
                  <a:pt x="353865" y="486407"/>
                  <a:pt x="358842" y="471679"/>
                </a:cubicBezTo>
                <a:cubicBezTo>
                  <a:pt x="368060" y="427217"/>
                  <a:pt x="366308" y="373275"/>
                  <a:pt x="364649" y="320344"/>
                </a:cubicBezTo>
                <a:cubicBezTo>
                  <a:pt x="364096" y="303867"/>
                  <a:pt x="363543" y="286929"/>
                  <a:pt x="363359" y="270544"/>
                </a:cubicBezTo>
                <a:cubicBezTo>
                  <a:pt x="343172" y="271096"/>
                  <a:pt x="224173" y="271464"/>
                  <a:pt x="224173" y="271464"/>
                </a:cubicBezTo>
                <a:cubicBezTo>
                  <a:pt x="196612" y="271464"/>
                  <a:pt x="104989" y="271096"/>
                  <a:pt x="84802" y="270544"/>
                </a:cubicBezTo>
                <a:close/>
                <a:moveTo>
                  <a:pt x="204631" y="1"/>
                </a:moveTo>
                <a:cubicBezTo>
                  <a:pt x="205922" y="1"/>
                  <a:pt x="209701" y="-91"/>
                  <a:pt x="209701" y="5801"/>
                </a:cubicBezTo>
                <a:lnTo>
                  <a:pt x="209701" y="98682"/>
                </a:lnTo>
                <a:cubicBezTo>
                  <a:pt x="209701" y="104389"/>
                  <a:pt x="214310" y="109084"/>
                  <a:pt x="220117" y="109084"/>
                </a:cubicBezTo>
                <a:lnTo>
                  <a:pt x="223988" y="109084"/>
                </a:lnTo>
                <a:lnTo>
                  <a:pt x="228044" y="109084"/>
                </a:lnTo>
                <a:cubicBezTo>
                  <a:pt x="233851" y="109084"/>
                  <a:pt x="238460" y="104389"/>
                  <a:pt x="238460" y="98682"/>
                </a:cubicBezTo>
                <a:lnTo>
                  <a:pt x="238460" y="5801"/>
                </a:lnTo>
                <a:cubicBezTo>
                  <a:pt x="238460" y="-183"/>
                  <a:pt x="242239" y="1"/>
                  <a:pt x="243530" y="1"/>
                </a:cubicBezTo>
                <a:cubicBezTo>
                  <a:pt x="253853" y="1"/>
                  <a:pt x="263255" y="554"/>
                  <a:pt x="273026" y="1658"/>
                </a:cubicBezTo>
                <a:cubicBezTo>
                  <a:pt x="274685" y="1842"/>
                  <a:pt x="278096" y="1382"/>
                  <a:pt x="278096" y="8010"/>
                </a:cubicBezTo>
                <a:lnTo>
                  <a:pt x="278096" y="98682"/>
                </a:lnTo>
                <a:cubicBezTo>
                  <a:pt x="278096" y="104389"/>
                  <a:pt x="282705" y="109084"/>
                  <a:pt x="288512" y="109084"/>
                </a:cubicBezTo>
                <a:lnTo>
                  <a:pt x="298928" y="109084"/>
                </a:lnTo>
                <a:cubicBezTo>
                  <a:pt x="304643" y="109084"/>
                  <a:pt x="309344" y="104389"/>
                  <a:pt x="309344" y="98682"/>
                </a:cubicBezTo>
                <a:lnTo>
                  <a:pt x="309344" y="17215"/>
                </a:lnTo>
                <a:cubicBezTo>
                  <a:pt x="309344" y="10587"/>
                  <a:pt x="313584" y="13533"/>
                  <a:pt x="315612" y="14546"/>
                </a:cubicBezTo>
                <a:cubicBezTo>
                  <a:pt x="348887" y="31391"/>
                  <a:pt x="368521" y="51459"/>
                  <a:pt x="387233" y="72355"/>
                </a:cubicBezTo>
                <a:cubicBezTo>
                  <a:pt x="404009" y="90857"/>
                  <a:pt x="416176" y="110648"/>
                  <a:pt x="423550" y="131084"/>
                </a:cubicBezTo>
                <a:cubicBezTo>
                  <a:pt x="433597" y="158976"/>
                  <a:pt x="431846" y="180240"/>
                  <a:pt x="430555" y="188249"/>
                </a:cubicBezTo>
                <a:lnTo>
                  <a:pt x="445396" y="188249"/>
                </a:lnTo>
                <a:cubicBezTo>
                  <a:pt x="446133" y="188249"/>
                  <a:pt x="446871" y="188525"/>
                  <a:pt x="447331" y="189077"/>
                </a:cubicBezTo>
                <a:cubicBezTo>
                  <a:pt x="447885" y="189630"/>
                  <a:pt x="448161" y="190274"/>
                  <a:pt x="448161" y="191010"/>
                </a:cubicBezTo>
                <a:lnTo>
                  <a:pt x="448161" y="262627"/>
                </a:lnTo>
                <a:cubicBezTo>
                  <a:pt x="448161" y="264008"/>
                  <a:pt x="447147" y="265113"/>
                  <a:pt x="445857" y="265389"/>
                </a:cubicBezTo>
                <a:cubicBezTo>
                  <a:pt x="444935" y="265481"/>
                  <a:pt x="430187" y="267782"/>
                  <a:pt x="392118" y="269531"/>
                </a:cubicBezTo>
                <a:cubicBezTo>
                  <a:pt x="392118" y="270544"/>
                  <a:pt x="392118" y="271648"/>
                  <a:pt x="392118" y="272753"/>
                </a:cubicBezTo>
                <a:cubicBezTo>
                  <a:pt x="399953" y="271648"/>
                  <a:pt x="411567" y="271741"/>
                  <a:pt x="421522" y="278276"/>
                </a:cubicBezTo>
                <a:cubicBezTo>
                  <a:pt x="431201" y="284536"/>
                  <a:pt x="436823" y="295122"/>
                  <a:pt x="438298" y="309574"/>
                </a:cubicBezTo>
                <a:cubicBezTo>
                  <a:pt x="442446" y="350630"/>
                  <a:pt x="427882" y="406045"/>
                  <a:pt x="418480" y="425560"/>
                </a:cubicBezTo>
                <a:cubicBezTo>
                  <a:pt x="413964" y="434950"/>
                  <a:pt x="407235" y="438540"/>
                  <a:pt x="402442" y="439829"/>
                </a:cubicBezTo>
                <a:cubicBezTo>
                  <a:pt x="400229" y="440381"/>
                  <a:pt x="398017" y="440657"/>
                  <a:pt x="395989" y="440657"/>
                </a:cubicBezTo>
                <a:cubicBezTo>
                  <a:pt x="394699" y="440657"/>
                  <a:pt x="393593" y="440565"/>
                  <a:pt x="392394" y="440381"/>
                </a:cubicBezTo>
                <a:cubicBezTo>
                  <a:pt x="387878" y="488432"/>
                  <a:pt x="375710" y="531421"/>
                  <a:pt x="346030" y="561982"/>
                </a:cubicBezTo>
                <a:cubicBezTo>
                  <a:pt x="332295" y="576158"/>
                  <a:pt x="315243" y="587021"/>
                  <a:pt x="295425" y="594201"/>
                </a:cubicBezTo>
                <a:cubicBezTo>
                  <a:pt x="276713" y="600921"/>
                  <a:pt x="254960" y="604695"/>
                  <a:pt x="230625" y="605339"/>
                </a:cubicBezTo>
                <a:lnTo>
                  <a:pt x="217536" y="605339"/>
                </a:lnTo>
                <a:cubicBezTo>
                  <a:pt x="193201" y="604695"/>
                  <a:pt x="171448" y="600921"/>
                  <a:pt x="152736" y="594201"/>
                </a:cubicBezTo>
                <a:cubicBezTo>
                  <a:pt x="132918" y="587021"/>
                  <a:pt x="115866" y="576158"/>
                  <a:pt x="102131" y="561982"/>
                </a:cubicBezTo>
                <a:cubicBezTo>
                  <a:pt x="72451" y="531421"/>
                  <a:pt x="60283" y="488432"/>
                  <a:pt x="55767" y="440381"/>
                </a:cubicBezTo>
                <a:cubicBezTo>
                  <a:pt x="54568" y="440565"/>
                  <a:pt x="53462" y="440657"/>
                  <a:pt x="52172" y="440657"/>
                </a:cubicBezTo>
                <a:cubicBezTo>
                  <a:pt x="50144" y="440657"/>
                  <a:pt x="47932" y="440381"/>
                  <a:pt x="45719" y="439829"/>
                </a:cubicBezTo>
                <a:cubicBezTo>
                  <a:pt x="40926" y="438540"/>
                  <a:pt x="34105" y="434950"/>
                  <a:pt x="29681" y="425560"/>
                </a:cubicBezTo>
                <a:cubicBezTo>
                  <a:pt x="20279" y="406045"/>
                  <a:pt x="5715" y="350630"/>
                  <a:pt x="9863" y="309574"/>
                </a:cubicBezTo>
                <a:cubicBezTo>
                  <a:pt x="11338" y="295122"/>
                  <a:pt x="16960" y="284536"/>
                  <a:pt x="26639" y="278276"/>
                </a:cubicBezTo>
                <a:cubicBezTo>
                  <a:pt x="36594" y="271741"/>
                  <a:pt x="48208" y="271648"/>
                  <a:pt x="56043" y="272753"/>
                </a:cubicBezTo>
                <a:cubicBezTo>
                  <a:pt x="56043" y="271648"/>
                  <a:pt x="56043" y="270544"/>
                  <a:pt x="56043" y="269531"/>
                </a:cubicBezTo>
                <a:cubicBezTo>
                  <a:pt x="17974" y="267782"/>
                  <a:pt x="3226" y="265481"/>
                  <a:pt x="2304" y="265389"/>
                </a:cubicBezTo>
                <a:cubicBezTo>
                  <a:pt x="1014" y="265113"/>
                  <a:pt x="0" y="264008"/>
                  <a:pt x="0" y="262627"/>
                </a:cubicBezTo>
                <a:lnTo>
                  <a:pt x="0" y="191010"/>
                </a:lnTo>
                <a:cubicBezTo>
                  <a:pt x="0" y="190274"/>
                  <a:pt x="277" y="189630"/>
                  <a:pt x="830" y="189077"/>
                </a:cubicBezTo>
                <a:cubicBezTo>
                  <a:pt x="1290" y="188525"/>
                  <a:pt x="2028" y="188249"/>
                  <a:pt x="2765" y="188249"/>
                </a:cubicBezTo>
                <a:lnTo>
                  <a:pt x="17514" y="188249"/>
                </a:lnTo>
                <a:cubicBezTo>
                  <a:pt x="16315" y="180240"/>
                  <a:pt x="14564" y="158976"/>
                  <a:pt x="24611" y="131084"/>
                </a:cubicBezTo>
                <a:cubicBezTo>
                  <a:pt x="31985" y="110648"/>
                  <a:pt x="44152" y="90857"/>
                  <a:pt x="60836" y="72355"/>
                </a:cubicBezTo>
                <a:cubicBezTo>
                  <a:pt x="79640" y="51551"/>
                  <a:pt x="99274" y="31391"/>
                  <a:pt x="132549" y="14546"/>
                </a:cubicBezTo>
                <a:cubicBezTo>
                  <a:pt x="134577" y="13533"/>
                  <a:pt x="138817" y="10587"/>
                  <a:pt x="138817" y="17215"/>
                </a:cubicBezTo>
                <a:lnTo>
                  <a:pt x="138817" y="98682"/>
                </a:lnTo>
                <a:cubicBezTo>
                  <a:pt x="138817" y="104389"/>
                  <a:pt x="143518" y="109084"/>
                  <a:pt x="149233" y="109084"/>
                </a:cubicBezTo>
                <a:lnTo>
                  <a:pt x="159649" y="109084"/>
                </a:lnTo>
                <a:cubicBezTo>
                  <a:pt x="165456" y="109084"/>
                  <a:pt x="170065" y="104389"/>
                  <a:pt x="170065" y="98682"/>
                </a:cubicBezTo>
                <a:lnTo>
                  <a:pt x="170065" y="8102"/>
                </a:lnTo>
                <a:cubicBezTo>
                  <a:pt x="170065" y="1382"/>
                  <a:pt x="173384" y="1842"/>
                  <a:pt x="175135" y="1658"/>
                </a:cubicBezTo>
                <a:cubicBezTo>
                  <a:pt x="184906" y="554"/>
                  <a:pt x="194308" y="93"/>
                  <a:pt x="204631" y="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ead-protection_65229">
            <a:extLst>
              <a:ext uri="{FF2B5EF4-FFF2-40B4-BE49-F238E27FC236}">
                <a16:creationId xmlns:a16="http://schemas.microsoft.com/office/drawing/2014/main" id="{CE90BF66-B158-2113-73C5-520720458982}"/>
              </a:ext>
            </a:extLst>
          </p:cNvPr>
          <p:cNvSpPr>
            <a:spLocks noChangeAspect="1"/>
          </p:cNvSpPr>
          <p:nvPr/>
        </p:nvSpPr>
        <p:spPr>
          <a:xfrm>
            <a:off x="1637745" y="3989659"/>
            <a:ext cx="228087" cy="308081"/>
          </a:xfrm>
          <a:custGeom>
            <a:avLst/>
            <a:gdLst>
              <a:gd name="connsiteX0" fmla="*/ 176155 w 448161"/>
              <a:gd name="connsiteY0" fmla="*/ 467936 h 605339"/>
              <a:gd name="connsiteX1" fmla="*/ 225269 w 448161"/>
              <a:gd name="connsiteY1" fmla="*/ 476294 h 605339"/>
              <a:gd name="connsiteX2" fmla="*/ 274475 w 448161"/>
              <a:gd name="connsiteY2" fmla="*/ 467936 h 605339"/>
              <a:gd name="connsiteX3" fmla="*/ 286362 w 448161"/>
              <a:gd name="connsiteY3" fmla="*/ 474365 h 605339"/>
              <a:gd name="connsiteX4" fmla="*/ 279911 w 448161"/>
              <a:gd name="connsiteY4" fmla="*/ 486213 h 605339"/>
              <a:gd name="connsiteX5" fmla="*/ 225361 w 448161"/>
              <a:gd name="connsiteY5" fmla="*/ 495398 h 605339"/>
              <a:gd name="connsiteX6" fmla="*/ 225269 w 448161"/>
              <a:gd name="connsiteY6" fmla="*/ 495398 h 605339"/>
              <a:gd name="connsiteX7" fmla="*/ 170719 w 448161"/>
              <a:gd name="connsiteY7" fmla="*/ 486213 h 605339"/>
              <a:gd name="connsiteX8" fmla="*/ 164268 w 448161"/>
              <a:gd name="connsiteY8" fmla="*/ 474365 h 605339"/>
              <a:gd name="connsiteX9" fmla="*/ 176155 w 448161"/>
              <a:gd name="connsiteY9" fmla="*/ 467936 h 605339"/>
              <a:gd name="connsiteX10" fmla="*/ 288029 w 448161"/>
              <a:gd name="connsiteY10" fmla="*/ 307583 h 605339"/>
              <a:gd name="connsiteX11" fmla="*/ 340780 w 448161"/>
              <a:gd name="connsiteY11" fmla="*/ 337643 h 605339"/>
              <a:gd name="connsiteX12" fmla="*/ 262760 w 448161"/>
              <a:gd name="connsiteY12" fmla="*/ 344261 h 605339"/>
              <a:gd name="connsiteX13" fmla="*/ 288029 w 448161"/>
              <a:gd name="connsiteY13" fmla="*/ 307583 h 605339"/>
              <a:gd name="connsiteX14" fmla="*/ 162568 w 448161"/>
              <a:gd name="connsiteY14" fmla="*/ 307583 h 605339"/>
              <a:gd name="connsiteX15" fmla="*/ 187733 w 448161"/>
              <a:gd name="connsiteY15" fmla="*/ 344261 h 605339"/>
              <a:gd name="connsiteX16" fmla="*/ 109749 w 448161"/>
              <a:gd name="connsiteY16" fmla="*/ 337643 h 605339"/>
              <a:gd name="connsiteX17" fmla="*/ 162568 w 448161"/>
              <a:gd name="connsiteY17" fmla="*/ 307583 h 605339"/>
              <a:gd name="connsiteX18" fmla="*/ 392579 w 448161"/>
              <a:gd name="connsiteY18" fmla="*/ 292084 h 605339"/>
              <a:gd name="connsiteX19" fmla="*/ 393408 w 448161"/>
              <a:gd name="connsiteY19" fmla="*/ 319424 h 605339"/>
              <a:gd name="connsiteX20" fmla="*/ 393777 w 448161"/>
              <a:gd name="connsiteY20" fmla="*/ 421234 h 605339"/>
              <a:gd name="connsiteX21" fmla="*/ 394975 w 448161"/>
              <a:gd name="connsiteY21" fmla="*/ 421326 h 605339"/>
              <a:gd name="connsiteX22" fmla="*/ 398755 w 448161"/>
              <a:gd name="connsiteY22" fmla="*/ 417276 h 605339"/>
              <a:gd name="connsiteX23" fmla="*/ 416821 w 448161"/>
              <a:gd name="connsiteY23" fmla="*/ 311415 h 605339"/>
              <a:gd name="connsiteX24" fmla="*/ 408710 w 448161"/>
              <a:gd name="connsiteY24" fmla="*/ 294293 h 605339"/>
              <a:gd name="connsiteX25" fmla="*/ 392579 w 448161"/>
              <a:gd name="connsiteY25" fmla="*/ 292084 h 605339"/>
              <a:gd name="connsiteX26" fmla="*/ 55582 w 448161"/>
              <a:gd name="connsiteY26" fmla="*/ 292084 h 605339"/>
              <a:gd name="connsiteX27" fmla="*/ 40742 w 448161"/>
              <a:gd name="connsiteY27" fmla="*/ 294293 h 605339"/>
              <a:gd name="connsiteX28" fmla="*/ 32630 w 448161"/>
              <a:gd name="connsiteY28" fmla="*/ 311415 h 605339"/>
              <a:gd name="connsiteX29" fmla="*/ 50605 w 448161"/>
              <a:gd name="connsiteY29" fmla="*/ 417276 h 605339"/>
              <a:gd name="connsiteX30" fmla="*/ 53186 w 448161"/>
              <a:gd name="connsiteY30" fmla="*/ 421326 h 605339"/>
              <a:gd name="connsiteX31" fmla="*/ 54384 w 448161"/>
              <a:gd name="connsiteY31" fmla="*/ 421234 h 605339"/>
              <a:gd name="connsiteX32" fmla="*/ 54753 w 448161"/>
              <a:gd name="connsiteY32" fmla="*/ 319424 h 605339"/>
              <a:gd name="connsiteX33" fmla="*/ 55582 w 448161"/>
              <a:gd name="connsiteY33" fmla="*/ 292084 h 605339"/>
              <a:gd name="connsiteX34" fmla="*/ 84802 w 448161"/>
              <a:gd name="connsiteY34" fmla="*/ 270544 h 605339"/>
              <a:gd name="connsiteX35" fmla="*/ 83512 w 448161"/>
              <a:gd name="connsiteY35" fmla="*/ 320344 h 605339"/>
              <a:gd name="connsiteX36" fmla="*/ 89319 w 448161"/>
              <a:gd name="connsiteY36" fmla="*/ 471679 h 605339"/>
              <a:gd name="connsiteX37" fmla="*/ 120751 w 448161"/>
              <a:gd name="connsiteY37" fmla="*/ 512550 h 605339"/>
              <a:gd name="connsiteX38" fmla="*/ 144072 w 448161"/>
              <a:gd name="connsiteY38" fmla="*/ 542927 h 605339"/>
              <a:gd name="connsiteX39" fmla="*/ 221868 w 448161"/>
              <a:gd name="connsiteY39" fmla="*/ 574870 h 605339"/>
              <a:gd name="connsiteX40" fmla="*/ 226293 w 448161"/>
              <a:gd name="connsiteY40" fmla="*/ 574870 h 605339"/>
              <a:gd name="connsiteX41" fmla="*/ 304090 w 448161"/>
              <a:gd name="connsiteY41" fmla="*/ 542927 h 605339"/>
              <a:gd name="connsiteX42" fmla="*/ 327410 w 448161"/>
              <a:gd name="connsiteY42" fmla="*/ 512550 h 605339"/>
              <a:gd name="connsiteX43" fmla="*/ 358842 w 448161"/>
              <a:gd name="connsiteY43" fmla="*/ 471679 h 605339"/>
              <a:gd name="connsiteX44" fmla="*/ 364649 w 448161"/>
              <a:gd name="connsiteY44" fmla="*/ 320344 h 605339"/>
              <a:gd name="connsiteX45" fmla="*/ 363359 w 448161"/>
              <a:gd name="connsiteY45" fmla="*/ 270544 h 605339"/>
              <a:gd name="connsiteX46" fmla="*/ 224173 w 448161"/>
              <a:gd name="connsiteY46" fmla="*/ 271464 h 605339"/>
              <a:gd name="connsiteX47" fmla="*/ 84802 w 448161"/>
              <a:gd name="connsiteY47" fmla="*/ 270544 h 605339"/>
              <a:gd name="connsiteX48" fmla="*/ 204631 w 448161"/>
              <a:gd name="connsiteY48" fmla="*/ 1 h 605339"/>
              <a:gd name="connsiteX49" fmla="*/ 209701 w 448161"/>
              <a:gd name="connsiteY49" fmla="*/ 5801 h 605339"/>
              <a:gd name="connsiteX50" fmla="*/ 209701 w 448161"/>
              <a:gd name="connsiteY50" fmla="*/ 98682 h 605339"/>
              <a:gd name="connsiteX51" fmla="*/ 220117 w 448161"/>
              <a:gd name="connsiteY51" fmla="*/ 109084 h 605339"/>
              <a:gd name="connsiteX52" fmla="*/ 223988 w 448161"/>
              <a:gd name="connsiteY52" fmla="*/ 109084 h 605339"/>
              <a:gd name="connsiteX53" fmla="*/ 228044 w 448161"/>
              <a:gd name="connsiteY53" fmla="*/ 109084 h 605339"/>
              <a:gd name="connsiteX54" fmla="*/ 238460 w 448161"/>
              <a:gd name="connsiteY54" fmla="*/ 98682 h 605339"/>
              <a:gd name="connsiteX55" fmla="*/ 238460 w 448161"/>
              <a:gd name="connsiteY55" fmla="*/ 5801 h 605339"/>
              <a:gd name="connsiteX56" fmla="*/ 243530 w 448161"/>
              <a:gd name="connsiteY56" fmla="*/ 1 h 605339"/>
              <a:gd name="connsiteX57" fmla="*/ 273026 w 448161"/>
              <a:gd name="connsiteY57" fmla="*/ 1658 h 605339"/>
              <a:gd name="connsiteX58" fmla="*/ 278096 w 448161"/>
              <a:gd name="connsiteY58" fmla="*/ 8010 h 605339"/>
              <a:gd name="connsiteX59" fmla="*/ 278096 w 448161"/>
              <a:gd name="connsiteY59" fmla="*/ 98682 h 605339"/>
              <a:gd name="connsiteX60" fmla="*/ 288512 w 448161"/>
              <a:gd name="connsiteY60" fmla="*/ 109084 h 605339"/>
              <a:gd name="connsiteX61" fmla="*/ 298928 w 448161"/>
              <a:gd name="connsiteY61" fmla="*/ 109084 h 605339"/>
              <a:gd name="connsiteX62" fmla="*/ 309344 w 448161"/>
              <a:gd name="connsiteY62" fmla="*/ 98682 h 605339"/>
              <a:gd name="connsiteX63" fmla="*/ 309344 w 448161"/>
              <a:gd name="connsiteY63" fmla="*/ 17215 h 605339"/>
              <a:gd name="connsiteX64" fmla="*/ 315612 w 448161"/>
              <a:gd name="connsiteY64" fmla="*/ 14546 h 605339"/>
              <a:gd name="connsiteX65" fmla="*/ 387233 w 448161"/>
              <a:gd name="connsiteY65" fmla="*/ 72355 h 605339"/>
              <a:gd name="connsiteX66" fmla="*/ 423550 w 448161"/>
              <a:gd name="connsiteY66" fmla="*/ 131084 h 605339"/>
              <a:gd name="connsiteX67" fmla="*/ 430555 w 448161"/>
              <a:gd name="connsiteY67" fmla="*/ 188249 h 605339"/>
              <a:gd name="connsiteX68" fmla="*/ 445396 w 448161"/>
              <a:gd name="connsiteY68" fmla="*/ 188249 h 605339"/>
              <a:gd name="connsiteX69" fmla="*/ 447331 w 448161"/>
              <a:gd name="connsiteY69" fmla="*/ 189077 h 605339"/>
              <a:gd name="connsiteX70" fmla="*/ 448161 w 448161"/>
              <a:gd name="connsiteY70" fmla="*/ 191010 h 605339"/>
              <a:gd name="connsiteX71" fmla="*/ 448161 w 448161"/>
              <a:gd name="connsiteY71" fmla="*/ 262627 h 605339"/>
              <a:gd name="connsiteX72" fmla="*/ 445857 w 448161"/>
              <a:gd name="connsiteY72" fmla="*/ 265389 h 605339"/>
              <a:gd name="connsiteX73" fmla="*/ 392118 w 448161"/>
              <a:gd name="connsiteY73" fmla="*/ 269531 h 605339"/>
              <a:gd name="connsiteX74" fmla="*/ 392118 w 448161"/>
              <a:gd name="connsiteY74" fmla="*/ 272753 h 605339"/>
              <a:gd name="connsiteX75" fmla="*/ 421522 w 448161"/>
              <a:gd name="connsiteY75" fmla="*/ 278276 h 605339"/>
              <a:gd name="connsiteX76" fmla="*/ 438298 w 448161"/>
              <a:gd name="connsiteY76" fmla="*/ 309574 h 605339"/>
              <a:gd name="connsiteX77" fmla="*/ 418480 w 448161"/>
              <a:gd name="connsiteY77" fmla="*/ 425560 h 605339"/>
              <a:gd name="connsiteX78" fmla="*/ 402442 w 448161"/>
              <a:gd name="connsiteY78" fmla="*/ 439829 h 605339"/>
              <a:gd name="connsiteX79" fmla="*/ 395989 w 448161"/>
              <a:gd name="connsiteY79" fmla="*/ 440657 h 605339"/>
              <a:gd name="connsiteX80" fmla="*/ 392394 w 448161"/>
              <a:gd name="connsiteY80" fmla="*/ 440381 h 605339"/>
              <a:gd name="connsiteX81" fmla="*/ 346030 w 448161"/>
              <a:gd name="connsiteY81" fmla="*/ 561982 h 605339"/>
              <a:gd name="connsiteX82" fmla="*/ 295425 w 448161"/>
              <a:gd name="connsiteY82" fmla="*/ 594201 h 605339"/>
              <a:gd name="connsiteX83" fmla="*/ 230625 w 448161"/>
              <a:gd name="connsiteY83" fmla="*/ 605339 h 605339"/>
              <a:gd name="connsiteX84" fmla="*/ 217536 w 448161"/>
              <a:gd name="connsiteY84" fmla="*/ 605339 h 605339"/>
              <a:gd name="connsiteX85" fmla="*/ 152736 w 448161"/>
              <a:gd name="connsiteY85" fmla="*/ 594201 h 605339"/>
              <a:gd name="connsiteX86" fmla="*/ 102131 w 448161"/>
              <a:gd name="connsiteY86" fmla="*/ 561982 h 605339"/>
              <a:gd name="connsiteX87" fmla="*/ 55767 w 448161"/>
              <a:gd name="connsiteY87" fmla="*/ 440381 h 605339"/>
              <a:gd name="connsiteX88" fmla="*/ 52172 w 448161"/>
              <a:gd name="connsiteY88" fmla="*/ 440657 h 605339"/>
              <a:gd name="connsiteX89" fmla="*/ 45719 w 448161"/>
              <a:gd name="connsiteY89" fmla="*/ 439829 h 605339"/>
              <a:gd name="connsiteX90" fmla="*/ 29681 w 448161"/>
              <a:gd name="connsiteY90" fmla="*/ 425560 h 605339"/>
              <a:gd name="connsiteX91" fmla="*/ 9863 w 448161"/>
              <a:gd name="connsiteY91" fmla="*/ 309574 h 605339"/>
              <a:gd name="connsiteX92" fmla="*/ 26639 w 448161"/>
              <a:gd name="connsiteY92" fmla="*/ 278276 h 605339"/>
              <a:gd name="connsiteX93" fmla="*/ 56043 w 448161"/>
              <a:gd name="connsiteY93" fmla="*/ 272753 h 605339"/>
              <a:gd name="connsiteX94" fmla="*/ 56043 w 448161"/>
              <a:gd name="connsiteY94" fmla="*/ 269531 h 605339"/>
              <a:gd name="connsiteX95" fmla="*/ 2304 w 448161"/>
              <a:gd name="connsiteY95" fmla="*/ 265389 h 605339"/>
              <a:gd name="connsiteX96" fmla="*/ 0 w 448161"/>
              <a:gd name="connsiteY96" fmla="*/ 262627 h 605339"/>
              <a:gd name="connsiteX97" fmla="*/ 0 w 448161"/>
              <a:gd name="connsiteY97" fmla="*/ 191010 h 605339"/>
              <a:gd name="connsiteX98" fmla="*/ 830 w 448161"/>
              <a:gd name="connsiteY98" fmla="*/ 189077 h 605339"/>
              <a:gd name="connsiteX99" fmla="*/ 2765 w 448161"/>
              <a:gd name="connsiteY99" fmla="*/ 188249 h 605339"/>
              <a:gd name="connsiteX100" fmla="*/ 17514 w 448161"/>
              <a:gd name="connsiteY100" fmla="*/ 188249 h 605339"/>
              <a:gd name="connsiteX101" fmla="*/ 24611 w 448161"/>
              <a:gd name="connsiteY101" fmla="*/ 131084 h 605339"/>
              <a:gd name="connsiteX102" fmla="*/ 60836 w 448161"/>
              <a:gd name="connsiteY102" fmla="*/ 72355 h 605339"/>
              <a:gd name="connsiteX103" fmla="*/ 132549 w 448161"/>
              <a:gd name="connsiteY103" fmla="*/ 14546 h 605339"/>
              <a:gd name="connsiteX104" fmla="*/ 138817 w 448161"/>
              <a:gd name="connsiteY104" fmla="*/ 17215 h 605339"/>
              <a:gd name="connsiteX105" fmla="*/ 138817 w 448161"/>
              <a:gd name="connsiteY105" fmla="*/ 98682 h 605339"/>
              <a:gd name="connsiteX106" fmla="*/ 149233 w 448161"/>
              <a:gd name="connsiteY106" fmla="*/ 109084 h 605339"/>
              <a:gd name="connsiteX107" fmla="*/ 159649 w 448161"/>
              <a:gd name="connsiteY107" fmla="*/ 109084 h 605339"/>
              <a:gd name="connsiteX108" fmla="*/ 170065 w 448161"/>
              <a:gd name="connsiteY108" fmla="*/ 98682 h 605339"/>
              <a:gd name="connsiteX109" fmla="*/ 170065 w 448161"/>
              <a:gd name="connsiteY109" fmla="*/ 8102 h 605339"/>
              <a:gd name="connsiteX110" fmla="*/ 175135 w 448161"/>
              <a:gd name="connsiteY110" fmla="*/ 1658 h 605339"/>
              <a:gd name="connsiteX111" fmla="*/ 204631 w 448161"/>
              <a:gd name="connsiteY111" fmla="*/ 1 h 605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448161" h="605339">
                <a:moveTo>
                  <a:pt x="176155" y="467936"/>
                </a:moveTo>
                <a:cubicBezTo>
                  <a:pt x="193571" y="473079"/>
                  <a:pt x="209973" y="475835"/>
                  <a:pt x="225269" y="476294"/>
                </a:cubicBezTo>
                <a:cubicBezTo>
                  <a:pt x="240565" y="475835"/>
                  <a:pt x="257059" y="473079"/>
                  <a:pt x="274475" y="467936"/>
                </a:cubicBezTo>
                <a:cubicBezTo>
                  <a:pt x="279451" y="466466"/>
                  <a:pt x="284795" y="469313"/>
                  <a:pt x="286362" y="474365"/>
                </a:cubicBezTo>
                <a:cubicBezTo>
                  <a:pt x="287836" y="479417"/>
                  <a:pt x="284979" y="484744"/>
                  <a:pt x="279911" y="486213"/>
                </a:cubicBezTo>
                <a:cubicBezTo>
                  <a:pt x="260745" y="491908"/>
                  <a:pt x="242408" y="494939"/>
                  <a:pt x="225361" y="495398"/>
                </a:cubicBezTo>
                <a:cubicBezTo>
                  <a:pt x="225361" y="495398"/>
                  <a:pt x="225269" y="495398"/>
                  <a:pt x="225269" y="495398"/>
                </a:cubicBezTo>
                <a:cubicBezTo>
                  <a:pt x="208130" y="494939"/>
                  <a:pt x="189885" y="491908"/>
                  <a:pt x="170719" y="486213"/>
                </a:cubicBezTo>
                <a:cubicBezTo>
                  <a:pt x="165651" y="484744"/>
                  <a:pt x="162794" y="479417"/>
                  <a:pt x="164268" y="474365"/>
                </a:cubicBezTo>
                <a:cubicBezTo>
                  <a:pt x="165743" y="469313"/>
                  <a:pt x="171087" y="466466"/>
                  <a:pt x="176155" y="467936"/>
                </a:cubicBezTo>
                <a:close/>
                <a:moveTo>
                  <a:pt x="288029" y="307583"/>
                </a:moveTo>
                <a:cubicBezTo>
                  <a:pt x="317171" y="308226"/>
                  <a:pt x="362636" y="319809"/>
                  <a:pt x="340780" y="337643"/>
                </a:cubicBezTo>
                <a:cubicBezTo>
                  <a:pt x="328237" y="347938"/>
                  <a:pt x="269861" y="350880"/>
                  <a:pt x="262760" y="344261"/>
                </a:cubicBezTo>
                <a:cubicBezTo>
                  <a:pt x="255659" y="337643"/>
                  <a:pt x="258887" y="306847"/>
                  <a:pt x="288029" y="307583"/>
                </a:cubicBezTo>
                <a:close/>
                <a:moveTo>
                  <a:pt x="162568" y="307583"/>
                </a:moveTo>
                <a:cubicBezTo>
                  <a:pt x="191697" y="306847"/>
                  <a:pt x="194831" y="337643"/>
                  <a:pt x="187733" y="344261"/>
                </a:cubicBezTo>
                <a:cubicBezTo>
                  <a:pt x="180635" y="350880"/>
                  <a:pt x="122378" y="347938"/>
                  <a:pt x="109749" y="337643"/>
                </a:cubicBezTo>
                <a:cubicBezTo>
                  <a:pt x="87995" y="319809"/>
                  <a:pt x="133439" y="308318"/>
                  <a:pt x="162568" y="307583"/>
                </a:cubicBezTo>
                <a:close/>
                <a:moveTo>
                  <a:pt x="392579" y="292084"/>
                </a:moveTo>
                <a:cubicBezTo>
                  <a:pt x="392763" y="301013"/>
                  <a:pt x="393040" y="310126"/>
                  <a:pt x="393408" y="319424"/>
                </a:cubicBezTo>
                <a:cubicBezTo>
                  <a:pt x="394422" y="353667"/>
                  <a:pt x="395528" y="388371"/>
                  <a:pt x="393777" y="421234"/>
                </a:cubicBezTo>
                <a:cubicBezTo>
                  <a:pt x="394422" y="421418"/>
                  <a:pt x="394699" y="421418"/>
                  <a:pt x="394975" y="421326"/>
                </a:cubicBezTo>
                <a:cubicBezTo>
                  <a:pt x="395528" y="421234"/>
                  <a:pt x="397095" y="420774"/>
                  <a:pt x="398755" y="417276"/>
                </a:cubicBezTo>
                <a:cubicBezTo>
                  <a:pt x="407050" y="400062"/>
                  <a:pt x="420508" y="348512"/>
                  <a:pt x="416821" y="311415"/>
                </a:cubicBezTo>
                <a:cubicBezTo>
                  <a:pt x="415991" y="303038"/>
                  <a:pt x="413226" y="297331"/>
                  <a:pt x="408710" y="294293"/>
                </a:cubicBezTo>
                <a:cubicBezTo>
                  <a:pt x="403179" y="290703"/>
                  <a:pt x="397556" y="291164"/>
                  <a:pt x="392579" y="292084"/>
                </a:cubicBezTo>
                <a:close/>
                <a:moveTo>
                  <a:pt x="55582" y="292084"/>
                </a:moveTo>
                <a:cubicBezTo>
                  <a:pt x="50605" y="291164"/>
                  <a:pt x="46273" y="290703"/>
                  <a:pt x="40742" y="294293"/>
                </a:cubicBezTo>
                <a:cubicBezTo>
                  <a:pt x="36133" y="297331"/>
                  <a:pt x="33460" y="303038"/>
                  <a:pt x="32630" y="311415"/>
                </a:cubicBezTo>
                <a:cubicBezTo>
                  <a:pt x="28851" y="348512"/>
                  <a:pt x="42309" y="400062"/>
                  <a:pt x="50605" y="417276"/>
                </a:cubicBezTo>
                <a:cubicBezTo>
                  <a:pt x="52264" y="420774"/>
                  <a:pt x="52633" y="421234"/>
                  <a:pt x="53186" y="421326"/>
                </a:cubicBezTo>
                <a:cubicBezTo>
                  <a:pt x="53462" y="421418"/>
                  <a:pt x="53923" y="421418"/>
                  <a:pt x="54384" y="421234"/>
                </a:cubicBezTo>
                <a:cubicBezTo>
                  <a:pt x="52540" y="388371"/>
                  <a:pt x="53739" y="353759"/>
                  <a:pt x="54753" y="319424"/>
                </a:cubicBezTo>
                <a:cubicBezTo>
                  <a:pt x="55121" y="310126"/>
                  <a:pt x="55398" y="301013"/>
                  <a:pt x="55582" y="292084"/>
                </a:cubicBezTo>
                <a:close/>
                <a:moveTo>
                  <a:pt x="84802" y="270544"/>
                </a:moveTo>
                <a:cubicBezTo>
                  <a:pt x="84618" y="287021"/>
                  <a:pt x="84065" y="303867"/>
                  <a:pt x="83512" y="320344"/>
                </a:cubicBezTo>
                <a:cubicBezTo>
                  <a:pt x="81853" y="373275"/>
                  <a:pt x="80101" y="427217"/>
                  <a:pt x="89319" y="471679"/>
                </a:cubicBezTo>
                <a:cubicBezTo>
                  <a:pt x="91347" y="481436"/>
                  <a:pt x="109505" y="500491"/>
                  <a:pt x="120751" y="512550"/>
                </a:cubicBezTo>
                <a:cubicBezTo>
                  <a:pt x="130798" y="523412"/>
                  <a:pt x="139555" y="532710"/>
                  <a:pt x="144072" y="542927"/>
                </a:cubicBezTo>
                <a:cubicBezTo>
                  <a:pt x="153566" y="564468"/>
                  <a:pt x="179006" y="574870"/>
                  <a:pt x="221868" y="574870"/>
                </a:cubicBezTo>
                <a:cubicBezTo>
                  <a:pt x="221868" y="574870"/>
                  <a:pt x="226293" y="574870"/>
                  <a:pt x="226293" y="574870"/>
                </a:cubicBezTo>
                <a:cubicBezTo>
                  <a:pt x="269155" y="574870"/>
                  <a:pt x="294595" y="564468"/>
                  <a:pt x="304090" y="542927"/>
                </a:cubicBezTo>
                <a:cubicBezTo>
                  <a:pt x="308606" y="532710"/>
                  <a:pt x="317363" y="523412"/>
                  <a:pt x="327410" y="512550"/>
                </a:cubicBezTo>
                <a:cubicBezTo>
                  <a:pt x="338656" y="500491"/>
                  <a:pt x="353865" y="486407"/>
                  <a:pt x="358842" y="471679"/>
                </a:cubicBezTo>
                <a:cubicBezTo>
                  <a:pt x="368060" y="427217"/>
                  <a:pt x="366308" y="373275"/>
                  <a:pt x="364649" y="320344"/>
                </a:cubicBezTo>
                <a:cubicBezTo>
                  <a:pt x="364096" y="303867"/>
                  <a:pt x="363543" y="286929"/>
                  <a:pt x="363359" y="270544"/>
                </a:cubicBezTo>
                <a:cubicBezTo>
                  <a:pt x="343172" y="271096"/>
                  <a:pt x="224173" y="271464"/>
                  <a:pt x="224173" y="271464"/>
                </a:cubicBezTo>
                <a:cubicBezTo>
                  <a:pt x="196612" y="271464"/>
                  <a:pt x="104989" y="271096"/>
                  <a:pt x="84802" y="270544"/>
                </a:cubicBezTo>
                <a:close/>
                <a:moveTo>
                  <a:pt x="204631" y="1"/>
                </a:moveTo>
                <a:cubicBezTo>
                  <a:pt x="205922" y="1"/>
                  <a:pt x="209701" y="-91"/>
                  <a:pt x="209701" y="5801"/>
                </a:cubicBezTo>
                <a:lnTo>
                  <a:pt x="209701" y="98682"/>
                </a:lnTo>
                <a:cubicBezTo>
                  <a:pt x="209701" y="104389"/>
                  <a:pt x="214310" y="109084"/>
                  <a:pt x="220117" y="109084"/>
                </a:cubicBezTo>
                <a:lnTo>
                  <a:pt x="223988" y="109084"/>
                </a:lnTo>
                <a:lnTo>
                  <a:pt x="228044" y="109084"/>
                </a:lnTo>
                <a:cubicBezTo>
                  <a:pt x="233851" y="109084"/>
                  <a:pt x="238460" y="104389"/>
                  <a:pt x="238460" y="98682"/>
                </a:cubicBezTo>
                <a:lnTo>
                  <a:pt x="238460" y="5801"/>
                </a:lnTo>
                <a:cubicBezTo>
                  <a:pt x="238460" y="-183"/>
                  <a:pt x="242239" y="1"/>
                  <a:pt x="243530" y="1"/>
                </a:cubicBezTo>
                <a:cubicBezTo>
                  <a:pt x="253853" y="1"/>
                  <a:pt x="263255" y="554"/>
                  <a:pt x="273026" y="1658"/>
                </a:cubicBezTo>
                <a:cubicBezTo>
                  <a:pt x="274685" y="1842"/>
                  <a:pt x="278096" y="1382"/>
                  <a:pt x="278096" y="8010"/>
                </a:cubicBezTo>
                <a:lnTo>
                  <a:pt x="278096" y="98682"/>
                </a:lnTo>
                <a:cubicBezTo>
                  <a:pt x="278096" y="104389"/>
                  <a:pt x="282705" y="109084"/>
                  <a:pt x="288512" y="109084"/>
                </a:cubicBezTo>
                <a:lnTo>
                  <a:pt x="298928" y="109084"/>
                </a:lnTo>
                <a:cubicBezTo>
                  <a:pt x="304643" y="109084"/>
                  <a:pt x="309344" y="104389"/>
                  <a:pt x="309344" y="98682"/>
                </a:cubicBezTo>
                <a:lnTo>
                  <a:pt x="309344" y="17215"/>
                </a:lnTo>
                <a:cubicBezTo>
                  <a:pt x="309344" y="10587"/>
                  <a:pt x="313584" y="13533"/>
                  <a:pt x="315612" y="14546"/>
                </a:cubicBezTo>
                <a:cubicBezTo>
                  <a:pt x="348887" y="31391"/>
                  <a:pt x="368521" y="51459"/>
                  <a:pt x="387233" y="72355"/>
                </a:cubicBezTo>
                <a:cubicBezTo>
                  <a:pt x="404009" y="90857"/>
                  <a:pt x="416176" y="110648"/>
                  <a:pt x="423550" y="131084"/>
                </a:cubicBezTo>
                <a:cubicBezTo>
                  <a:pt x="433597" y="158976"/>
                  <a:pt x="431846" y="180240"/>
                  <a:pt x="430555" y="188249"/>
                </a:cubicBezTo>
                <a:lnTo>
                  <a:pt x="445396" y="188249"/>
                </a:lnTo>
                <a:cubicBezTo>
                  <a:pt x="446133" y="188249"/>
                  <a:pt x="446871" y="188525"/>
                  <a:pt x="447331" y="189077"/>
                </a:cubicBezTo>
                <a:cubicBezTo>
                  <a:pt x="447885" y="189630"/>
                  <a:pt x="448161" y="190274"/>
                  <a:pt x="448161" y="191010"/>
                </a:cubicBezTo>
                <a:lnTo>
                  <a:pt x="448161" y="262627"/>
                </a:lnTo>
                <a:cubicBezTo>
                  <a:pt x="448161" y="264008"/>
                  <a:pt x="447147" y="265113"/>
                  <a:pt x="445857" y="265389"/>
                </a:cubicBezTo>
                <a:cubicBezTo>
                  <a:pt x="444935" y="265481"/>
                  <a:pt x="430187" y="267782"/>
                  <a:pt x="392118" y="269531"/>
                </a:cubicBezTo>
                <a:cubicBezTo>
                  <a:pt x="392118" y="270544"/>
                  <a:pt x="392118" y="271648"/>
                  <a:pt x="392118" y="272753"/>
                </a:cubicBezTo>
                <a:cubicBezTo>
                  <a:pt x="399953" y="271648"/>
                  <a:pt x="411567" y="271741"/>
                  <a:pt x="421522" y="278276"/>
                </a:cubicBezTo>
                <a:cubicBezTo>
                  <a:pt x="431201" y="284536"/>
                  <a:pt x="436823" y="295122"/>
                  <a:pt x="438298" y="309574"/>
                </a:cubicBezTo>
                <a:cubicBezTo>
                  <a:pt x="442446" y="350630"/>
                  <a:pt x="427882" y="406045"/>
                  <a:pt x="418480" y="425560"/>
                </a:cubicBezTo>
                <a:cubicBezTo>
                  <a:pt x="413964" y="434950"/>
                  <a:pt x="407235" y="438540"/>
                  <a:pt x="402442" y="439829"/>
                </a:cubicBezTo>
                <a:cubicBezTo>
                  <a:pt x="400229" y="440381"/>
                  <a:pt x="398017" y="440657"/>
                  <a:pt x="395989" y="440657"/>
                </a:cubicBezTo>
                <a:cubicBezTo>
                  <a:pt x="394699" y="440657"/>
                  <a:pt x="393593" y="440565"/>
                  <a:pt x="392394" y="440381"/>
                </a:cubicBezTo>
                <a:cubicBezTo>
                  <a:pt x="387878" y="488432"/>
                  <a:pt x="375710" y="531421"/>
                  <a:pt x="346030" y="561982"/>
                </a:cubicBezTo>
                <a:cubicBezTo>
                  <a:pt x="332295" y="576158"/>
                  <a:pt x="315243" y="587021"/>
                  <a:pt x="295425" y="594201"/>
                </a:cubicBezTo>
                <a:cubicBezTo>
                  <a:pt x="276713" y="600921"/>
                  <a:pt x="254960" y="604695"/>
                  <a:pt x="230625" y="605339"/>
                </a:cubicBezTo>
                <a:lnTo>
                  <a:pt x="217536" y="605339"/>
                </a:lnTo>
                <a:cubicBezTo>
                  <a:pt x="193201" y="604695"/>
                  <a:pt x="171448" y="600921"/>
                  <a:pt x="152736" y="594201"/>
                </a:cubicBezTo>
                <a:cubicBezTo>
                  <a:pt x="132918" y="587021"/>
                  <a:pt x="115866" y="576158"/>
                  <a:pt x="102131" y="561982"/>
                </a:cubicBezTo>
                <a:cubicBezTo>
                  <a:pt x="72451" y="531421"/>
                  <a:pt x="60283" y="488432"/>
                  <a:pt x="55767" y="440381"/>
                </a:cubicBezTo>
                <a:cubicBezTo>
                  <a:pt x="54568" y="440565"/>
                  <a:pt x="53462" y="440657"/>
                  <a:pt x="52172" y="440657"/>
                </a:cubicBezTo>
                <a:cubicBezTo>
                  <a:pt x="50144" y="440657"/>
                  <a:pt x="47932" y="440381"/>
                  <a:pt x="45719" y="439829"/>
                </a:cubicBezTo>
                <a:cubicBezTo>
                  <a:pt x="40926" y="438540"/>
                  <a:pt x="34105" y="434950"/>
                  <a:pt x="29681" y="425560"/>
                </a:cubicBezTo>
                <a:cubicBezTo>
                  <a:pt x="20279" y="406045"/>
                  <a:pt x="5715" y="350630"/>
                  <a:pt x="9863" y="309574"/>
                </a:cubicBezTo>
                <a:cubicBezTo>
                  <a:pt x="11338" y="295122"/>
                  <a:pt x="16960" y="284536"/>
                  <a:pt x="26639" y="278276"/>
                </a:cubicBezTo>
                <a:cubicBezTo>
                  <a:pt x="36594" y="271741"/>
                  <a:pt x="48208" y="271648"/>
                  <a:pt x="56043" y="272753"/>
                </a:cubicBezTo>
                <a:cubicBezTo>
                  <a:pt x="56043" y="271648"/>
                  <a:pt x="56043" y="270544"/>
                  <a:pt x="56043" y="269531"/>
                </a:cubicBezTo>
                <a:cubicBezTo>
                  <a:pt x="17974" y="267782"/>
                  <a:pt x="3226" y="265481"/>
                  <a:pt x="2304" y="265389"/>
                </a:cubicBezTo>
                <a:cubicBezTo>
                  <a:pt x="1014" y="265113"/>
                  <a:pt x="0" y="264008"/>
                  <a:pt x="0" y="262627"/>
                </a:cubicBezTo>
                <a:lnTo>
                  <a:pt x="0" y="191010"/>
                </a:lnTo>
                <a:cubicBezTo>
                  <a:pt x="0" y="190274"/>
                  <a:pt x="277" y="189630"/>
                  <a:pt x="830" y="189077"/>
                </a:cubicBezTo>
                <a:cubicBezTo>
                  <a:pt x="1290" y="188525"/>
                  <a:pt x="2028" y="188249"/>
                  <a:pt x="2765" y="188249"/>
                </a:cubicBezTo>
                <a:lnTo>
                  <a:pt x="17514" y="188249"/>
                </a:lnTo>
                <a:cubicBezTo>
                  <a:pt x="16315" y="180240"/>
                  <a:pt x="14564" y="158976"/>
                  <a:pt x="24611" y="131084"/>
                </a:cubicBezTo>
                <a:cubicBezTo>
                  <a:pt x="31985" y="110648"/>
                  <a:pt x="44152" y="90857"/>
                  <a:pt x="60836" y="72355"/>
                </a:cubicBezTo>
                <a:cubicBezTo>
                  <a:pt x="79640" y="51551"/>
                  <a:pt x="99274" y="31391"/>
                  <a:pt x="132549" y="14546"/>
                </a:cubicBezTo>
                <a:cubicBezTo>
                  <a:pt x="134577" y="13533"/>
                  <a:pt x="138817" y="10587"/>
                  <a:pt x="138817" y="17215"/>
                </a:cubicBezTo>
                <a:lnTo>
                  <a:pt x="138817" y="98682"/>
                </a:lnTo>
                <a:cubicBezTo>
                  <a:pt x="138817" y="104389"/>
                  <a:pt x="143518" y="109084"/>
                  <a:pt x="149233" y="109084"/>
                </a:cubicBezTo>
                <a:lnTo>
                  <a:pt x="159649" y="109084"/>
                </a:lnTo>
                <a:cubicBezTo>
                  <a:pt x="165456" y="109084"/>
                  <a:pt x="170065" y="104389"/>
                  <a:pt x="170065" y="98682"/>
                </a:cubicBezTo>
                <a:lnTo>
                  <a:pt x="170065" y="8102"/>
                </a:lnTo>
                <a:cubicBezTo>
                  <a:pt x="170065" y="1382"/>
                  <a:pt x="173384" y="1842"/>
                  <a:pt x="175135" y="1658"/>
                </a:cubicBezTo>
                <a:cubicBezTo>
                  <a:pt x="184906" y="554"/>
                  <a:pt x="194308" y="93"/>
                  <a:pt x="204631" y="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837405237"/>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7D21D-7C3D-6269-2272-A2BACA94E21C}"/>
            </a:ext>
          </a:extLst>
        </p:cNvPr>
        <p:cNvGrpSpPr/>
        <p:nvPr/>
      </p:nvGrpSpPr>
      <p:grpSpPr>
        <a:xfrm>
          <a:off x="0" y="0"/>
          <a:ext cx="0" cy="0"/>
          <a:chOff x="0" y="0"/>
          <a:chExt cx="0" cy="0"/>
        </a:xfrm>
      </p:grpSpPr>
      <p:sp>
        <p:nvSpPr>
          <p:cNvPr id="2" name="文本占位符 1">
            <a:extLst>
              <a:ext uri="{FF2B5EF4-FFF2-40B4-BE49-F238E27FC236}">
                <a16:creationId xmlns:a16="http://schemas.microsoft.com/office/drawing/2014/main" id="{BD4311B5-A108-BF6E-EA38-EE970A1FE04C}"/>
              </a:ext>
            </a:extLst>
          </p:cNvPr>
          <p:cNvSpPr>
            <a:spLocks noGrp="1"/>
          </p:cNvSpPr>
          <p:nvPr>
            <p:ph type="body" sz="quarter" idx="10"/>
          </p:nvPr>
        </p:nvSpPr>
        <p:spPr/>
        <p:txBody>
          <a:bodyPr/>
          <a:lstStyle/>
          <a:p>
            <a:r>
              <a:rPr lang="zh-CN" altLang="en-US" dirty="0">
                <a:cs typeface="+mn-ea"/>
                <a:sym typeface="+mn-lt"/>
              </a:rPr>
              <a:t>未来规划</a:t>
            </a:r>
          </a:p>
        </p:txBody>
      </p:sp>
      <p:sp>
        <p:nvSpPr>
          <p:cNvPr id="3" name="文本框 2">
            <a:extLst>
              <a:ext uri="{FF2B5EF4-FFF2-40B4-BE49-F238E27FC236}">
                <a16:creationId xmlns:a16="http://schemas.microsoft.com/office/drawing/2014/main" id="{85E1DEB1-557A-C3B0-5795-9CBEA2A8EBFE}"/>
              </a:ext>
            </a:extLst>
          </p:cNvPr>
          <p:cNvSpPr txBox="1"/>
          <p:nvPr/>
        </p:nvSpPr>
        <p:spPr>
          <a:xfrm>
            <a:off x="2647950" y="2720567"/>
            <a:ext cx="590550" cy="1107996"/>
          </a:xfrm>
          <a:prstGeom prst="rect">
            <a:avLst/>
          </a:prstGeom>
          <a:noFill/>
        </p:spPr>
        <p:txBody>
          <a:bodyPr wrap="square" rtlCol="0">
            <a:spAutoFit/>
          </a:bodyPr>
          <a:lstStyle/>
          <a:p>
            <a:r>
              <a:rPr lang="en-US" altLang="zh-CN" sz="6600" b="1" dirty="0">
                <a:solidFill>
                  <a:schemeClr val="bg1"/>
                </a:solidFill>
                <a:cs typeface="+mn-ea"/>
                <a:sym typeface="+mn-lt"/>
              </a:rPr>
              <a:t>4</a:t>
            </a:r>
            <a:endParaRPr lang="zh-CN" altLang="en-US" sz="6600" b="1" dirty="0">
              <a:solidFill>
                <a:schemeClr val="bg1"/>
              </a:solidFill>
              <a:cs typeface="+mn-ea"/>
              <a:sym typeface="+mn-lt"/>
            </a:endParaRPr>
          </a:p>
        </p:txBody>
      </p:sp>
      <p:pic>
        <p:nvPicPr>
          <p:cNvPr id="5" name="图片 4">
            <a:extLst>
              <a:ext uri="{FF2B5EF4-FFF2-40B4-BE49-F238E27FC236}">
                <a16:creationId xmlns:a16="http://schemas.microsoft.com/office/drawing/2014/main" id="{E5C00B84-BABC-497E-8096-7922D1DE2688}"/>
              </a:ext>
            </a:extLst>
          </p:cNvPr>
          <p:cNvPicPr>
            <a:picLocks noChangeAspect="1"/>
          </p:cNvPicPr>
          <p:nvPr/>
        </p:nvPicPr>
        <p:blipFill>
          <a:blip r:embed="rId3" cstate="email">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10082016" y="6321781"/>
            <a:ext cx="1770392" cy="432000"/>
          </a:xfrm>
          <a:prstGeom prst="rect">
            <a:avLst/>
          </a:prstGeom>
        </p:spPr>
      </p:pic>
    </p:spTree>
    <p:extLst>
      <p:ext uri="{BB962C8B-B14F-4D97-AF65-F5344CB8AC3E}">
        <p14:creationId xmlns:p14="http://schemas.microsoft.com/office/powerpoint/2010/main" val="3106510253"/>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70D7B-B692-A979-6057-E98D9194039A}"/>
            </a:ext>
          </a:extLst>
        </p:cNvPr>
        <p:cNvGrpSpPr/>
        <p:nvPr/>
      </p:nvGrpSpPr>
      <p:grpSpPr>
        <a:xfrm>
          <a:off x="0" y="0"/>
          <a:ext cx="0" cy="0"/>
          <a:chOff x="0" y="0"/>
          <a:chExt cx="0" cy="0"/>
        </a:xfrm>
      </p:grpSpPr>
      <p:sp>
        <p:nvSpPr>
          <p:cNvPr id="3" name="矩形 2">
            <a:extLst>
              <a:ext uri="{FF2B5EF4-FFF2-40B4-BE49-F238E27FC236}">
                <a16:creationId xmlns:a16="http://schemas.microsoft.com/office/drawing/2014/main" id="{916F6184-C8D5-095A-4540-C874F53420E7}"/>
              </a:ext>
            </a:extLst>
          </p:cNvPr>
          <p:cNvSpPr/>
          <p:nvPr/>
        </p:nvSpPr>
        <p:spPr>
          <a:xfrm>
            <a:off x="0" y="590550"/>
            <a:ext cx="1000125" cy="1000125"/>
          </a:xfrm>
          <a:prstGeom prst="rect">
            <a:avLst/>
          </a:prstGeom>
          <a:solidFill>
            <a:srgbClr val="028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b="1" dirty="0">
                <a:cs typeface="+mn-ea"/>
                <a:sym typeface="+mn-lt"/>
              </a:rPr>
              <a:t>4</a:t>
            </a:r>
            <a:endParaRPr lang="zh-CN" altLang="en-US" sz="4400" b="1" dirty="0">
              <a:cs typeface="+mn-ea"/>
              <a:sym typeface="+mn-lt"/>
            </a:endParaRPr>
          </a:p>
        </p:txBody>
      </p:sp>
      <p:sp>
        <p:nvSpPr>
          <p:cNvPr id="10" name="文本占位符 1">
            <a:extLst>
              <a:ext uri="{FF2B5EF4-FFF2-40B4-BE49-F238E27FC236}">
                <a16:creationId xmlns:a16="http://schemas.microsoft.com/office/drawing/2014/main" id="{BAC56E76-D977-2B0A-8CDF-7CE698B6DE22}"/>
              </a:ext>
            </a:extLst>
          </p:cNvPr>
          <p:cNvSpPr txBox="1">
            <a:spLocks/>
          </p:cNvSpPr>
          <p:nvPr/>
        </p:nvSpPr>
        <p:spPr>
          <a:xfrm>
            <a:off x="2891088" y="632755"/>
            <a:ext cx="3467100" cy="546100"/>
          </a:xfrm>
          <a:prstGeom prst="rect">
            <a:avLst/>
          </a:prstGeom>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zh-CN" altLang="en-US" sz="3200" b="1" i="0" u="none" strike="noStrike" kern="1200" cap="none" spc="0" normalizeH="0" baseline="0" noProof="0" dirty="0">
                <a:ln>
                  <a:noFill/>
                </a:ln>
                <a:solidFill>
                  <a:srgbClr val="028842"/>
                </a:solidFill>
                <a:effectLst/>
                <a:uLnTx/>
                <a:uFillTx/>
                <a:cs typeface="+mn-ea"/>
                <a:sym typeface="+mn-lt"/>
              </a:rPr>
              <a:t>全球市场体量</a:t>
            </a:r>
          </a:p>
        </p:txBody>
      </p:sp>
      <p:pic>
        <p:nvPicPr>
          <p:cNvPr id="12" name="图片 11">
            <a:extLst>
              <a:ext uri="{FF2B5EF4-FFF2-40B4-BE49-F238E27FC236}">
                <a16:creationId xmlns:a16="http://schemas.microsoft.com/office/drawing/2014/main" id="{E1534997-5D4E-C80D-3259-11F5E65492FE}"/>
              </a:ext>
            </a:extLst>
          </p:cNvPr>
          <p:cNvPicPr>
            <a:picLocks noChangeAspect="1"/>
          </p:cNvPicPr>
          <p:nvPr/>
        </p:nvPicPr>
        <p:blipFill>
          <a:blip r:embed="rId4" cstate="email">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10082016" y="6321781"/>
            <a:ext cx="1770392" cy="432000"/>
          </a:xfrm>
          <a:prstGeom prst="rect">
            <a:avLst/>
          </a:prstGeom>
        </p:spPr>
      </p:pic>
      <p:graphicFrame>
        <p:nvGraphicFramePr>
          <p:cNvPr id="2" name="表格 1">
            <a:extLst>
              <a:ext uri="{FF2B5EF4-FFF2-40B4-BE49-F238E27FC236}">
                <a16:creationId xmlns:a16="http://schemas.microsoft.com/office/drawing/2014/main" id="{38B75A63-04AA-7911-4E34-36737CD836FA}"/>
              </a:ext>
            </a:extLst>
          </p:cNvPr>
          <p:cNvGraphicFramePr>
            <a:graphicFrameLocks noGrp="1"/>
          </p:cNvGraphicFramePr>
          <p:nvPr>
            <p:extLst>
              <p:ext uri="{D42A27DB-BD31-4B8C-83A1-F6EECF244321}">
                <p14:modId xmlns:p14="http://schemas.microsoft.com/office/powerpoint/2010/main" val="3942057097"/>
              </p:ext>
            </p:extLst>
          </p:nvPr>
        </p:nvGraphicFramePr>
        <p:xfrm>
          <a:off x="1431010" y="2222606"/>
          <a:ext cx="9329979" cy="3651697"/>
        </p:xfrm>
        <a:graphic>
          <a:graphicData uri="http://schemas.openxmlformats.org/drawingml/2006/table">
            <a:tbl>
              <a:tblPr/>
              <a:tblGrid>
                <a:gridCol w="1987381">
                  <a:extLst>
                    <a:ext uri="{9D8B030D-6E8A-4147-A177-3AD203B41FA5}">
                      <a16:colId xmlns:a16="http://schemas.microsoft.com/office/drawing/2014/main" val="1412215503"/>
                    </a:ext>
                  </a:extLst>
                </a:gridCol>
                <a:gridCol w="2832315">
                  <a:extLst>
                    <a:ext uri="{9D8B030D-6E8A-4147-A177-3AD203B41FA5}">
                      <a16:colId xmlns:a16="http://schemas.microsoft.com/office/drawing/2014/main" val="3829331924"/>
                    </a:ext>
                  </a:extLst>
                </a:gridCol>
                <a:gridCol w="2820415">
                  <a:extLst>
                    <a:ext uri="{9D8B030D-6E8A-4147-A177-3AD203B41FA5}">
                      <a16:colId xmlns:a16="http://schemas.microsoft.com/office/drawing/2014/main" val="146007213"/>
                    </a:ext>
                  </a:extLst>
                </a:gridCol>
                <a:gridCol w="1689868">
                  <a:extLst>
                    <a:ext uri="{9D8B030D-6E8A-4147-A177-3AD203B41FA5}">
                      <a16:colId xmlns:a16="http://schemas.microsoft.com/office/drawing/2014/main" val="1105132772"/>
                    </a:ext>
                  </a:extLst>
                </a:gridCol>
              </a:tblGrid>
              <a:tr h="180975">
                <a:tc>
                  <a:txBody>
                    <a:bodyPr/>
                    <a:lstStyle/>
                    <a:p>
                      <a:pPr algn="ctr">
                        <a:lnSpc>
                          <a:spcPct val="150000"/>
                        </a:lnSpc>
                      </a:pPr>
                      <a:r>
                        <a:rPr lang="zh-CN" altLang="en-US" b="1">
                          <a:effectLst/>
                          <a:highlight>
                            <a:srgbClr val="F5F5F5"/>
                          </a:highlight>
                          <a:latin typeface="PingFang SC"/>
                        </a:rPr>
                        <a:t>领域</a:t>
                      </a:r>
                      <a:endParaRPr lang="zh-CN" altLang="en-US">
                        <a:effectLst/>
                        <a:highlight>
                          <a:srgbClr val="F5F5F5"/>
                        </a:highlight>
                      </a:endParaRPr>
                    </a:p>
                  </a:txBody>
                  <a:tcPr marL="152400" marR="1524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5F5F5"/>
                    </a:solidFill>
                  </a:tcPr>
                </a:tc>
                <a:tc>
                  <a:txBody>
                    <a:bodyPr/>
                    <a:lstStyle/>
                    <a:p>
                      <a:pPr algn="ctr">
                        <a:lnSpc>
                          <a:spcPct val="150000"/>
                        </a:lnSpc>
                      </a:pPr>
                      <a:r>
                        <a:rPr lang="zh-CN" altLang="en-US" b="1">
                          <a:effectLst/>
                          <a:highlight>
                            <a:srgbClr val="F5F5F5"/>
                          </a:highlight>
                          <a:latin typeface="PingFang SC"/>
                        </a:rPr>
                        <a:t>全球市场（</a:t>
                      </a:r>
                      <a:r>
                        <a:rPr lang="en-US" altLang="zh-CN" b="1">
                          <a:effectLst/>
                          <a:highlight>
                            <a:srgbClr val="F5F5F5"/>
                          </a:highlight>
                          <a:latin typeface="Helvetica" pitchFamily="2" charset="0"/>
                        </a:rPr>
                        <a:t>2024</a:t>
                      </a:r>
                      <a:r>
                        <a:rPr lang="zh-CN" altLang="en-US" b="1">
                          <a:effectLst/>
                          <a:highlight>
                            <a:srgbClr val="F5F5F5"/>
                          </a:highlight>
                          <a:latin typeface="PingFang SC"/>
                        </a:rPr>
                        <a:t>年）</a:t>
                      </a:r>
                      <a:endParaRPr lang="zh-CN" altLang="en-US">
                        <a:effectLst/>
                        <a:highlight>
                          <a:srgbClr val="F5F5F5"/>
                        </a:highlight>
                      </a:endParaRPr>
                    </a:p>
                  </a:txBody>
                  <a:tcPr marL="152400" marR="1524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5F5F5"/>
                    </a:solidFill>
                  </a:tcPr>
                </a:tc>
                <a:tc>
                  <a:txBody>
                    <a:bodyPr/>
                    <a:lstStyle/>
                    <a:p>
                      <a:pPr algn="ctr">
                        <a:lnSpc>
                          <a:spcPct val="150000"/>
                        </a:lnSpc>
                      </a:pPr>
                      <a:r>
                        <a:rPr lang="zh-CN" altLang="en-US" b="1">
                          <a:effectLst/>
                          <a:highlight>
                            <a:srgbClr val="F5F5F5"/>
                          </a:highlight>
                          <a:latin typeface="PingFang SC"/>
                        </a:rPr>
                        <a:t>中国市场（</a:t>
                      </a:r>
                      <a:r>
                        <a:rPr lang="en-US" altLang="zh-CN" b="1">
                          <a:effectLst/>
                          <a:highlight>
                            <a:srgbClr val="F5F5F5"/>
                          </a:highlight>
                          <a:latin typeface="Helvetica" pitchFamily="2" charset="0"/>
                        </a:rPr>
                        <a:t>2024</a:t>
                      </a:r>
                      <a:r>
                        <a:rPr lang="zh-CN" altLang="en-US" b="1">
                          <a:effectLst/>
                          <a:highlight>
                            <a:srgbClr val="F5F5F5"/>
                          </a:highlight>
                          <a:latin typeface="PingFang SC"/>
                        </a:rPr>
                        <a:t>年）</a:t>
                      </a:r>
                      <a:endParaRPr lang="zh-CN" altLang="en-US">
                        <a:effectLst/>
                        <a:highlight>
                          <a:srgbClr val="F5F5F5"/>
                        </a:highlight>
                      </a:endParaRPr>
                    </a:p>
                  </a:txBody>
                  <a:tcPr marL="152400" marR="1524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5F5F5"/>
                    </a:solidFill>
                  </a:tcPr>
                </a:tc>
                <a:tc>
                  <a:txBody>
                    <a:bodyPr/>
                    <a:lstStyle/>
                    <a:p>
                      <a:pPr algn="ctr">
                        <a:lnSpc>
                          <a:spcPct val="150000"/>
                        </a:lnSpc>
                      </a:pPr>
                      <a:r>
                        <a:rPr lang="zh-CN" altLang="en-US" b="1">
                          <a:effectLst/>
                          <a:highlight>
                            <a:srgbClr val="F5F5F5"/>
                          </a:highlight>
                          <a:latin typeface="PingFang SC"/>
                        </a:rPr>
                        <a:t>全球</a:t>
                      </a:r>
                      <a:r>
                        <a:rPr lang="en" b="1">
                          <a:effectLst/>
                          <a:highlight>
                            <a:srgbClr val="F5F5F5"/>
                          </a:highlight>
                          <a:latin typeface="Helvetica" pitchFamily="2" charset="0"/>
                        </a:rPr>
                        <a:t>CAGR</a:t>
                      </a:r>
                      <a:endParaRPr lang="en">
                        <a:effectLst/>
                        <a:highlight>
                          <a:srgbClr val="F5F5F5"/>
                        </a:highlight>
                      </a:endParaRPr>
                    </a:p>
                  </a:txBody>
                  <a:tcPr marL="152400" marR="1524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5F5F5"/>
                    </a:solidFill>
                  </a:tcPr>
                </a:tc>
                <a:extLst>
                  <a:ext uri="{0D108BD9-81ED-4DB2-BD59-A6C34878D82A}">
                    <a16:rowId xmlns:a16="http://schemas.microsoft.com/office/drawing/2014/main" val="1187927493"/>
                  </a:ext>
                </a:extLst>
              </a:tr>
              <a:tr h="190500">
                <a:tc>
                  <a:txBody>
                    <a:bodyPr/>
                    <a:lstStyle/>
                    <a:p>
                      <a:pPr algn="ctr">
                        <a:lnSpc>
                          <a:spcPct val="150000"/>
                        </a:lnSpc>
                      </a:pPr>
                      <a:r>
                        <a:rPr lang="zh-CN" altLang="en-US" b="1">
                          <a:effectLst/>
                          <a:highlight>
                            <a:srgbClr val="F2F2F2"/>
                          </a:highlight>
                          <a:latin typeface="PingFang SC"/>
                        </a:rPr>
                        <a:t>钻井提速工具</a:t>
                      </a:r>
                      <a:endParaRPr lang="zh-CN" altLang="en-US">
                        <a:effectLst/>
                        <a:highlight>
                          <a:srgbClr val="F2F2F2"/>
                        </a:highlight>
                      </a:endParaRPr>
                    </a:p>
                  </a:txBody>
                  <a:tcPr marL="152400" marR="1524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pPr>
                      <a:r>
                        <a:rPr lang="en-US" altLang="zh-CN">
                          <a:effectLst/>
                          <a:highlight>
                            <a:srgbClr val="F2F2F2"/>
                          </a:highlight>
                          <a:latin typeface="Helvetica" pitchFamily="2" charset="0"/>
                        </a:rPr>
                        <a:t>88-95</a:t>
                      </a:r>
                      <a:r>
                        <a:rPr lang="zh-CN" altLang="en-US">
                          <a:effectLst/>
                          <a:highlight>
                            <a:srgbClr val="F2F2F2"/>
                          </a:highlight>
                          <a:latin typeface="PingFang SC"/>
                        </a:rPr>
                        <a:t>亿美元</a:t>
                      </a:r>
                      <a:endParaRPr lang="zh-CN" altLang="en-US">
                        <a:effectLst/>
                        <a:highlight>
                          <a:srgbClr val="F2F2F2"/>
                        </a:highlight>
                      </a:endParaRPr>
                    </a:p>
                  </a:txBody>
                  <a:tcPr marL="152400" marR="1524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pPr>
                      <a:r>
                        <a:rPr lang="en-US" altLang="zh-CN">
                          <a:effectLst/>
                          <a:highlight>
                            <a:srgbClr val="F2F2F2"/>
                          </a:highlight>
                          <a:latin typeface="Helvetica" pitchFamily="2" charset="0"/>
                        </a:rPr>
                        <a:t>60-80</a:t>
                      </a:r>
                      <a:r>
                        <a:rPr lang="zh-CN" altLang="en-US">
                          <a:effectLst/>
                          <a:highlight>
                            <a:srgbClr val="F2F2F2"/>
                          </a:highlight>
                          <a:latin typeface="PingFang SC"/>
                        </a:rPr>
                        <a:t>亿元</a:t>
                      </a:r>
                      <a:endParaRPr lang="zh-CN" altLang="en-US">
                        <a:effectLst/>
                        <a:highlight>
                          <a:srgbClr val="F2F2F2"/>
                        </a:highlight>
                      </a:endParaRPr>
                    </a:p>
                  </a:txBody>
                  <a:tcPr marL="152400" marR="1524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pPr>
                      <a:r>
                        <a:rPr lang="en-US" altLang="zh-CN">
                          <a:effectLst/>
                          <a:highlight>
                            <a:srgbClr val="F2F2F2"/>
                          </a:highlight>
                          <a:latin typeface="Helvetica" pitchFamily="2" charset="0"/>
                        </a:rPr>
                        <a:t>~5%</a:t>
                      </a:r>
                      <a:endParaRPr lang="zh-CN" altLang="en-US">
                        <a:effectLst/>
                        <a:highlight>
                          <a:srgbClr val="F2F2F2"/>
                        </a:highlight>
                      </a:endParaRPr>
                    </a:p>
                  </a:txBody>
                  <a:tcPr marL="152400" marR="1524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531793009"/>
                  </a:ext>
                </a:extLst>
              </a:tr>
              <a:tr h="180975">
                <a:tc>
                  <a:txBody>
                    <a:bodyPr/>
                    <a:lstStyle/>
                    <a:p>
                      <a:pPr algn="ctr">
                        <a:lnSpc>
                          <a:spcPct val="150000"/>
                        </a:lnSpc>
                      </a:pPr>
                      <a:r>
                        <a:rPr lang="zh-CN" altLang="en-US" b="1">
                          <a:effectLst/>
                          <a:latin typeface="PingFang SC"/>
                        </a:rPr>
                        <a:t>修井工具</a:t>
                      </a:r>
                      <a:endParaRPr lang="zh-CN" altLang="en-US">
                        <a:effectLst/>
                      </a:endParaRPr>
                    </a:p>
                  </a:txBody>
                  <a:tcPr marL="152400" marR="1524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a:lnSpc>
                          <a:spcPct val="150000"/>
                        </a:lnSpc>
                      </a:pPr>
                      <a:r>
                        <a:rPr lang="en-US" altLang="zh-CN">
                          <a:effectLst/>
                          <a:latin typeface="Helvetica" pitchFamily="2" charset="0"/>
                        </a:rPr>
                        <a:t>60-80</a:t>
                      </a:r>
                      <a:r>
                        <a:rPr lang="zh-CN" altLang="en-US">
                          <a:effectLst/>
                          <a:latin typeface="PingFang SC"/>
                        </a:rPr>
                        <a:t>亿美元</a:t>
                      </a:r>
                      <a:endParaRPr lang="zh-CN" altLang="en-US">
                        <a:effectLst/>
                      </a:endParaRPr>
                    </a:p>
                  </a:txBody>
                  <a:tcPr marL="152400" marR="1524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a:lnSpc>
                          <a:spcPct val="150000"/>
                        </a:lnSpc>
                      </a:pPr>
                      <a:r>
                        <a:rPr lang="en-US" altLang="zh-CN">
                          <a:effectLst/>
                          <a:latin typeface="Helvetica" pitchFamily="2" charset="0"/>
                        </a:rPr>
                        <a:t>121</a:t>
                      </a:r>
                      <a:r>
                        <a:rPr lang="zh-CN" altLang="en-US">
                          <a:effectLst/>
                          <a:latin typeface="PingFang SC"/>
                        </a:rPr>
                        <a:t>亿元</a:t>
                      </a:r>
                      <a:endParaRPr lang="zh-CN" altLang="en-US">
                        <a:effectLst/>
                      </a:endParaRPr>
                    </a:p>
                  </a:txBody>
                  <a:tcPr marL="152400" marR="1524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a:lnSpc>
                          <a:spcPct val="150000"/>
                        </a:lnSpc>
                      </a:pPr>
                      <a:r>
                        <a:rPr lang="en-US" altLang="zh-CN">
                          <a:effectLst/>
                          <a:latin typeface="Helvetica" pitchFamily="2" charset="0"/>
                        </a:rPr>
                        <a:t>~4-5%</a:t>
                      </a:r>
                      <a:endParaRPr lang="zh-CN" altLang="en-US">
                        <a:effectLst/>
                      </a:endParaRPr>
                    </a:p>
                  </a:txBody>
                  <a:tcPr marL="152400" marR="1524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51726909"/>
                  </a:ext>
                </a:extLst>
              </a:tr>
              <a:tr h="180975">
                <a:tc>
                  <a:txBody>
                    <a:bodyPr/>
                    <a:lstStyle/>
                    <a:p>
                      <a:pPr algn="ctr">
                        <a:lnSpc>
                          <a:spcPct val="150000"/>
                        </a:lnSpc>
                      </a:pPr>
                      <a:r>
                        <a:rPr lang="zh-CN" altLang="en-US" b="1">
                          <a:effectLst/>
                          <a:highlight>
                            <a:srgbClr val="F2F2F2"/>
                          </a:highlight>
                          <a:latin typeface="PingFang SC"/>
                        </a:rPr>
                        <a:t>连续油管工具</a:t>
                      </a:r>
                      <a:endParaRPr lang="zh-CN" altLang="en-US">
                        <a:effectLst/>
                        <a:highlight>
                          <a:srgbClr val="F2F2F2"/>
                        </a:highlight>
                      </a:endParaRPr>
                    </a:p>
                  </a:txBody>
                  <a:tcPr marL="152400" marR="1524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pPr>
                      <a:r>
                        <a:rPr lang="en-US" altLang="zh-CN">
                          <a:effectLst/>
                          <a:highlight>
                            <a:srgbClr val="F2F2F2"/>
                          </a:highlight>
                          <a:latin typeface="Helvetica" pitchFamily="2" charset="0"/>
                        </a:rPr>
                        <a:t>85-95</a:t>
                      </a:r>
                      <a:r>
                        <a:rPr lang="zh-CN" altLang="en-US">
                          <a:effectLst/>
                          <a:highlight>
                            <a:srgbClr val="F2F2F2"/>
                          </a:highlight>
                          <a:latin typeface="PingFang SC"/>
                        </a:rPr>
                        <a:t>亿美元</a:t>
                      </a:r>
                      <a:endParaRPr lang="zh-CN" altLang="en-US">
                        <a:effectLst/>
                        <a:highlight>
                          <a:srgbClr val="F2F2F2"/>
                        </a:highlight>
                      </a:endParaRPr>
                    </a:p>
                  </a:txBody>
                  <a:tcPr marL="152400" marR="1524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pPr>
                      <a:r>
                        <a:rPr lang="en-US" altLang="zh-CN">
                          <a:effectLst/>
                          <a:highlight>
                            <a:srgbClr val="F2F2F2"/>
                          </a:highlight>
                          <a:latin typeface="Helvetica" pitchFamily="2" charset="0"/>
                        </a:rPr>
                        <a:t>80-120</a:t>
                      </a:r>
                      <a:r>
                        <a:rPr lang="zh-CN" altLang="en-US">
                          <a:effectLst/>
                          <a:highlight>
                            <a:srgbClr val="F2F2F2"/>
                          </a:highlight>
                          <a:latin typeface="PingFang SC"/>
                        </a:rPr>
                        <a:t>亿元</a:t>
                      </a:r>
                      <a:endParaRPr lang="zh-CN" altLang="en-US">
                        <a:effectLst/>
                        <a:highlight>
                          <a:srgbClr val="F2F2F2"/>
                        </a:highlight>
                      </a:endParaRPr>
                    </a:p>
                  </a:txBody>
                  <a:tcPr marL="152400" marR="1524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pPr>
                      <a:r>
                        <a:rPr lang="en-US" altLang="zh-CN">
                          <a:effectLst/>
                          <a:highlight>
                            <a:srgbClr val="F2F2F2"/>
                          </a:highlight>
                          <a:latin typeface="Helvetica" pitchFamily="2" charset="0"/>
                        </a:rPr>
                        <a:t>~5%</a:t>
                      </a:r>
                      <a:endParaRPr lang="zh-CN" altLang="en-US">
                        <a:effectLst/>
                        <a:highlight>
                          <a:srgbClr val="F2F2F2"/>
                        </a:highlight>
                      </a:endParaRPr>
                    </a:p>
                  </a:txBody>
                  <a:tcPr marL="152400" marR="1524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274305325"/>
                  </a:ext>
                </a:extLst>
              </a:tr>
              <a:tr h="190500">
                <a:tc>
                  <a:txBody>
                    <a:bodyPr/>
                    <a:lstStyle/>
                    <a:p>
                      <a:pPr algn="ctr">
                        <a:lnSpc>
                          <a:spcPct val="150000"/>
                        </a:lnSpc>
                      </a:pPr>
                      <a:r>
                        <a:rPr lang="zh-CN" altLang="en-US" b="1">
                          <a:effectLst/>
                          <a:latin typeface="PingFang SC"/>
                        </a:rPr>
                        <a:t>完井工具</a:t>
                      </a:r>
                      <a:endParaRPr lang="zh-CN" altLang="en-US">
                        <a:effectLst/>
                      </a:endParaRPr>
                    </a:p>
                  </a:txBody>
                  <a:tcPr marL="152400" marR="1524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a:lnSpc>
                          <a:spcPct val="150000"/>
                        </a:lnSpc>
                      </a:pPr>
                      <a:r>
                        <a:rPr lang="en-US" altLang="zh-CN">
                          <a:effectLst/>
                          <a:latin typeface="Helvetica" pitchFamily="2" charset="0"/>
                        </a:rPr>
                        <a:t>78-118</a:t>
                      </a:r>
                      <a:r>
                        <a:rPr lang="zh-CN" altLang="en-US">
                          <a:effectLst/>
                          <a:latin typeface="PingFang SC"/>
                        </a:rPr>
                        <a:t>亿美元</a:t>
                      </a:r>
                      <a:endParaRPr lang="zh-CN" altLang="en-US">
                        <a:effectLst/>
                      </a:endParaRPr>
                    </a:p>
                  </a:txBody>
                  <a:tcPr marL="152400" marR="1524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a:lnSpc>
                          <a:spcPct val="150000"/>
                        </a:lnSpc>
                      </a:pPr>
                      <a:r>
                        <a:rPr lang="en-US" altLang="zh-CN">
                          <a:effectLst/>
                          <a:latin typeface="Helvetica" pitchFamily="2" charset="0"/>
                        </a:rPr>
                        <a:t>200-300</a:t>
                      </a:r>
                      <a:r>
                        <a:rPr lang="zh-CN" altLang="en-US">
                          <a:effectLst/>
                          <a:latin typeface="PingFang SC"/>
                        </a:rPr>
                        <a:t>亿元</a:t>
                      </a:r>
                      <a:endParaRPr lang="zh-CN" altLang="en-US">
                        <a:effectLst/>
                      </a:endParaRPr>
                    </a:p>
                  </a:txBody>
                  <a:tcPr marL="152400" marR="1524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a:lnSpc>
                          <a:spcPct val="150000"/>
                        </a:lnSpc>
                      </a:pPr>
                      <a:r>
                        <a:rPr lang="en-US" altLang="zh-CN">
                          <a:effectLst/>
                          <a:latin typeface="Helvetica" pitchFamily="2" charset="0"/>
                        </a:rPr>
                        <a:t>~4-10%</a:t>
                      </a:r>
                      <a:endParaRPr lang="zh-CN" altLang="en-US">
                        <a:effectLst/>
                      </a:endParaRPr>
                    </a:p>
                  </a:txBody>
                  <a:tcPr marL="152400" marR="1524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92140231"/>
                  </a:ext>
                </a:extLst>
              </a:tr>
              <a:tr h="180975">
                <a:tc>
                  <a:txBody>
                    <a:bodyPr/>
                    <a:lstStyle/>
                    <a:p>
                      <a:pPr algn="ctr">
                        <a:lnSpc>
                          <a:spcPct val="150000"/>
                        </a:lnSpc>
                      </a:pPr>
                      <a:r>
                        <a:rPr lang="zh-CN" altLang="en-US" b="1">
                          <a:effectLst/>
                          <a:highlight>
                            <a:srgbClr val="F2F2F2"/>
                          </a:highlight>
                          <a:latin typeface="PingFang SC"/>
                        </a:rPr>
                        <a:t>测试试验台架</a:t>
                      </a:r>
                      <a:endParaRPr lang="zh-CN" altLang="en-US">
                        <a:effectLst/>
                        <a:highlight>
                          <a:srgbClr val="F2F2F2"/>
                        </a:highlight>
                      </a:endParaRPr>
                    </a:p>
                  </a:txBody>
                  <a:tcPr marL="152400" marR="1524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pPr>
                      <a:r>
                        <a:rPr lang="en-US" altLang="zh-CN">
                          <a:effectLst/>
                          <a:highlight>
                            <a:srgbClr val="F2F2F2"/>
                          </a:highlight>
                          <a:latin typeface="Helvetica" pitchFamily="2" charset="0"/>
                        </a:rPr>
                        <a:t>8-15</a:t>
                      </a:r>
                      <a:r>
                        <a:rPr lang="zh-CN" altLang="en-US">
                          <a:effectLst/>
                          <a:highlight>
                            <a:srgbClr val="F2F2F2"/>
                          </a:highlight>
                          <a:latin typeface="PingFang SC"/>
                        </a:rPr>
                        <a:t>亿美元</a:t>
                      </a:r>
                      <a:endParaRPr lang="zh-CN" altLang="en-US">
                        <a:effectLst/>
                        <a:highlight>
                          <a:srgbClr val="F2F2F2"/>
                        </a:highlight>
                      </a:endParaRPr>
                    </a:p>
                  </a:txBody>
                  <a:tcPr marL="152400" marR="1524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pPr>
                      <a:r>
                        <a:rPr lang="en-US" altLang="zh-CN">
                          <a:effectLst/>
                          <a:highlight>
                            <a:srgbClr val="F2F2F2"/>
                          </a:highlight>
                          <a:latin typeface="Helvetica" pitchFamily="2" charset="0"/>
                        </a:rPr>
                        <a:t>15-30</a:t>
                      </a:r>
                      <a:r>
                        <a:rPr lang="zh-CN" altLang="en-US">
                          <a:effectLst/>
                          <a:highlight>
                            <a:srgbClr val="F2F2F2"/>
                          </a:highlight>
                          <a:latin typeface="PingFang SC"/>
                        </a:rPr>
                        <a:t>亿元</a:t>
                      </a:r>
                      <a:endParaRPr lang="zh-CN" altLang="en-US">
                        <a:effectLst/>
                        <a:highlight>
                          <a:srgbClr val="F2F2F2"/>
                        </a:highlight>
                      </a:endParaRPr>
                    </a:p>
                  </a:txBody>
                  <a:tcPr marL="152400" marR="1524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pPr>
                      <a:r>
                        <a:rPr lang="en-US" altLang="zh-CN">
                          <a:effectLst/>
                          <a:highlight>
                            <a:srgbClr val="F2F2F2"/>
                          </a:highlight>
                          <a:latin typeface="Helvetica" pitchFamily="2" charset="0"/>
                        </a:rPr>
                        <a:t>~6%</a:t>
                      </a:r>
                      <a:endParaRPr lang="zh-CN" altLang="en-US">
                        <a:effectLst/>
                        <a:highlight>
                          <a:srgbClr val="F2F2F2"/>
                        </a:highlight>
                      </a:endParaRPr>
                    </a:p>
                  </a:txBody>
                  <a:tcPr marL="152400" marR="1524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162723379"/>
                  </a:ext>
                </a:extLst>
              </a:tr>
              <a:tr h="180975">
                <a:tc>
                  <a:txBody>
                    <a:bodyPr/>
                    <a:lstStyle/>
                    <a:p>
                      <a:pPr algn="ctr">
                        <a:lnSpc>
                          <a:spcPct val="150000"/>
                        </a:lnSpc>
                      </a:pPr>
                      <a:r>
                        <a:rPr lang="zh-CN" altLang="en-US" b="1">
                          <a:effectLst/>
                          <a:latin typeface="PingFang SC"/>
                        </a:rPr>
                        <a:t>合计</a:t>
                      </a:r>
                      <a:endParaRPr lang="zh-CN" altLang="en-US">
                        <a:effectLst/>
                      </a:endParaRPr>
                    </a:p>
                  </a:txBody>
                  <a:tcPr marL="152400" marR="1524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a:lnSpc>
                          <a:spcPct val="150000"/>
                        </a:lnSpc>
                      </a:pPr>
                      <a:r>
                        <a:rPr lang="en-US" altLang="zh-CN" b="1">
                          <a:effectLst/>
                          <a:latin typeface="Helvetica" pitchFamily="2" charset="0"/>
                        </a:rPr>
                        <a:t>~320-400</a:t>
                      </a:r>
                      <a:r>
                        <a:rPr lang="zh-CN" altLang="en-US" b="1">
                          <a:effectLst/>
                          <a:latin typeface="PingFang SC"/>
                        </a:rPr>
                        <a:t>亿美元</a:t>
                      </a:r>
                      <a:endParaRPr lang="zh-CN" altLang="en-US">
                        <a:effectLst/>
                      </a:endParaRPr>
                    </a:p>
                  </a:txBody>
                  <a:tcPr marL="152400" marR="1524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a:lnSpc>
                          <a:spcPct val="150000"/>
                        </a:lnSpc>
                      </a:pPr>
                      <a:r>
                        <a:rPr lang="en-US" altLang="zh-CN" b="1">
                          <a:effectLst/>
                          <a:latin typeface="Helvetica" pitchFamily="2" charset="0"/>
                        </a:rPr>
                        <a:t>~480-650</a:t>
                      </a:r>
                      <a:r>
                        <a:rPr lang="zh-CN" altLang="en-US" b="1">
                          <a:effectLst/>
                          <a:latin typeface="PingFang SC"/>
                        </a:rPr>
                        <a:t>亿元</a:t>
                      </a:r>
                      <a:endParaRPr lang="zh-CN" altLang="en-US">
                        <a:effectLst/>
                      </a:endParaRPr>
                    </a:p>
                  </a:txBody>
                  <a:tcPr marL="152400" marR="1524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a:lnSpc>
                          <a:spcPct val="150000"/>
                        </a:lnSpc>
                      </a:pPr>
                      <a:r>
                        <a:rPr lang="en-US" altLang="zh-CN" b="1" dirty="0">
                          <a:effectLst/>
                          <a:latin typeface="Helvetica" pitchFamily="2" charset="0"/>
                        </a:rPr>
                        <a:t>~5%</a:t>
                      </a:r>
                      <a:endParaRPr lang="zh-CN" altLang="en-US" dirty="0">
                        <a:effectLst/>
                      </a:endParaRPr>
                    </a:p>
                  </a:txBody>
                  <a:tcPr marL="152400" marR="152400" marT="76200" marB="762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44519520"/>
                  </a:ext>
                </a:extLst>
              </a:tr>
            </a:tbl>
          </a:graphicData>
        </a:graphic>
      </p:graphicFrame>
    </p:spTree>
    <p:custDataLst>
      <p:tags r:id="rId1"/>
    </p:custDataLst>
    <p:extLst>
      <p:ext uri="{BB962C8B-B14F-4D97-AF65-F5344CB8AC3E}">
        <p14:creationId xmlns:p14="http://schemas.microsoft.com/office/powerpoint/2010/main" val="1398626382"/>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590550"/>
            <a:ext cx="1000125" cy="1000125"/>
          </a:xfrm>
          <a:prstGeom prst="rect">
            <a:avLst/>
          </a:prstGeom>
          <a:solidFill>
            <a:srgbClr val="028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b="1" dirty="0"/>
              <a:t>4</a:t>
            </a:r>
            <a:endParaRPr lang="zh-CN" altLang="en-US" sz="4400" b="1" dirty="0"/>
          </a:p>
        </p:txBody>
      </p:sp>
      <p:grpSp>
        <p:nvGrpSpPr>
          <p:cNvPr id="4" name="组合 3"/>
          <p:cNvGrpSpPr/>
          <p:nvPr/>
        </p:nvGrpSpPr>
        <p:grpSpPr>
          <a:xfrm>
            <a:off x="9567219" y="425151"/>
            <a:ext cx="2039980" cy="1756606"/>
            <a:chOff x="8418747" y="738944"/>
            <a:chExt cx="2671076" cy="2300036"/>
          </a:xfrm>
        </p:grpSpPr>
        <p:sp>
          <p:nvSpPr>
            <p:cNvPr id="5" name="等腰三角形 4"/>
            <p:cNvSpPr/>
            <p:nvPr/>
          </p:nvSpPr>
          <p:spPr>
            <a:xfrm>
              <a:off x="8418747" y="738944"/>
              <a:ext cx="1466850" cy="2295526"/>
            </a:xfrm>
            <a:prstGeom prst="triangle">
              <a:avLst/>
            </a:prstGeom>
            <a:solidFill>
              <a:srgbClr val="028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等腰三角形 5"/>
            <p:cNvSpPr/>
            <p:nvPr/>
          </p:nvSpPr>
          <p:spPr>
            <a:xfrm>
              <a:off x="9609372" y="1181100"/>
              <a:ext cx="1480451" cy="1857880"/>
            </a:xfrm>
            <a:prstGeom prst="triangle">
              <a:avLst/>
            </a:prstGeom>
            <a:solidFill>
              <a:srgbClr val="02AE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等腰三角形 6"/>
            <p:cNvSpPr/>
            <p:nvPr/>
          </p:nvSpPr>
          <p:spPr>
            <a:xfrm>
              <a:off x="8882748" y="1590674"/>
              <a:ext cx="1480451" cy="1448306"/>
            </a:xfrm>
            <a:prstGeom prst="triangle">
              <a:avLst/>
            </a:prstGeom>
            <a:solidFill>
              <a:srgbClr val="0141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 name="文本框 12"/>
          <p:cNvSpPr txBox="1"/>
          <p:nvPr/>
        </p:nvSpPr>
        <p:spPr>
          <a:xfrm>
            <a:off x="9940187" y="5586952"/>
            <a:ext cx="1761955" cy="400110"/>
          </a:xfrm>
          <a:prstGeom prst="rect">
            <a:avLst/>
          </a:prstGeom>
          <a:noFill/>
        </p:spPr>
        <p:txBody>
          <a:bodyPr wrap="square"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机遇</a:t>
            </a:r>
          </a:p>
        </p:txBody>
      </p:sp>
      <p:pic>
        <p:nvPicPr>
          <p:cNvPr id="16" name="图片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0768" y="6235700"/>
            <a:ext cx="1584538" cy="508278"/>
          </a:xfrm>
          <a:prstGeom prst="rect">
            <a:avLst/>
          </a:prstGeom>
        </p:spPr>
      </p:pic>
      <p:sp>
        <p:nvSpPr>
          <p:cNvPr id="12" name="文本占位符 1"/>
          <p:cNvSpPr txBox="1">
            <a:spLocks/>
          </p:cNvSpPr>
          <p:nvPr/>
        </p:nvSpPr>
        <p:spPr>
          <a:xfrm>
            <a:off x="2891088" y="632755"/>
            <a:ext cx="3467100" cy="546100"/>
          </a:xfrm>
          <a:prstGeom prst="rect">
            <a:avLst/>
          </a:prstGeom>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zh-CN" altLang="en-US" sz="3200" b="1" i="0" u="none" strike="noStrike" kern="1200" cap="none" spc="0" normalizeH="0" baseline="0" noProof="0" dirty="0">
                <a:ln>
                  <a:noFill/>
                </a:ln>
                <a:solidFill>
                  <a:srgbClr val="028842"/>
                </a:solidFill>
                <a:effectLst/>
                <a:uLnTx/>
                <a:uFillTx/>
                <a:latin typeface="+mn-lt"/>
                <a:ea typeface="+mn-ea"/>
                <a:cs typeface="+mn-cs"/>
              </a:rPr>
              <a:t>公司愿景</a:t>
            </a:r>
          </a:p>
        </p:txBody>
      </p:sp>
      <p:sp>
        <p:nvSpPr>
          <p:cNvPr id="17" name="文本框 9"/>
          <p:cNvSpPr txBox="1"/>
          <p:nvPr/>
        </p:nvSpPr>
        <p:spPr>
          <a:xfrm>
            <a:off x="775521" y="3054667"/>
            <a:ext cx="3888612" cy="1015647"/>
          </a:xfrm>
          <a:prstGeom prst="rect">
            <a:avLst/>
          </a:prstGeom>
          <a:noFill/>
        </p:spPr>
        <p:txBody>
          <a:bodyPr wrap="square" lIns="91424" tIns="45712" rIns="91424" bIns="45712" rtlCol="0">
            <a:spAutoFit/>
          </a:bodyPr>
          <a:lstStyle/>
          <a:p>
            <a:pPr algn="ctr">
              <a:lnSpc>
                <a:spcPct val="150000"/>
              </a:lnSpc>
            </a:pPr>
            <a:r>
              <a:rPr lang="zh-CN" altLang="en-US" sz="2000" b="1" dirty="0">
                <a:latin typeface="微软雅黑" panose="020B0503020204020204" pitchFamily="34" charset="-122"/>
                <a:ea typeface="微软雅黑" panose="020B0503020204020204" pitchFamily="34" charset="-122"/>
              </a:rPr>
              <a:t>三年内成为国内一流</a:t>
            </a:r>
            <a:endParaRPr lang="en-US" altLang="zh-CN" sz="2000" b="1" dirty="0">
              <a:latin typeface="微软雅黑" panose="020B0503020204020204" pitchFamily="34" charset="-122"/>
              <a:ea typeface="微软雅黑" panose="020B0503020204020204" pitchFamily="34" charset="-122"/>
            </a:endParaRPr>
          </a:p>
          <a:p>
            <a:pPr algn="ctr">
              <a:lnSpc>
                <a:spcPct val="150000"/>
              </a:lnSpc>
            </a:pPr>
            <a:r>
              <a:rPr lang="zh-CN" altLang="en-US" sz="2000" b="1" dirty="0">
                <a:latin typeface="微软雅黑" panose="020B0503020204020204" pitchFamily="34" charset="-122"/>
                <a:ea typeface="微软雅黑" panose="020B0503020204020204" pitchFamily="34" charset="-122"/>
              </a:rPr>
              <a:t>连续油管配套工具技术服务商</a:t>
            </a:r>
            <a:endParaRPr lang="en-US" altLang="zh-CN" sz="2000" b="1" dirty="0">
              <a:latin typeface="微软雅黑" panose="020B0503020204020204" pitchFamily="34" charset="-122"/>
              <a:ea typeface="微软雅黑" panose="020B0503020204020204" pitchFamily="34" charset="-122"/>
            </a:endParaRPr>
          </a:p>
        </p:txBody>
      </p:sp>
      <p:sp>
        <p:nvSpPr>
          <p:cNvPr id="18" name="文本框 7"/>
          <p:cNvSpPr txBox="1"/>
          <p:nvPr/>
        </p:nvSpPr>
        <p:spPr>
          <a:xfrm>
            <a:off x="788909" y="4470169"/>
            <a:ext cx="3888612" cy="1015647"/>
          </a:xfrm>
          <a:prstGeom prst="rect">
            <a:avLst/>
          </a:prstGeom>
          <a:noFill/>
        </p:spPr>
        <p:txBody>
          <a:bodyPr wrap="square" lIns="91424" tIns="45712" rIns="91424" bIns="45712" rtlCol="0">
            <a:spAutoFit/>
          </a:bodyPr>
          <a:lstStyle/>
          <a:p>
            <a:pPr algn="ctr">
              <a:lnSpc>
                <a:spcPct val="150000"/>
              </a:lnSpc>
            </a:pPr>
            <a:r>
              <a:rPr lang="zh-CN" altLang="en-US" sz="2000" b="1" dirty="0">
                <a:latin typeface="微软雅黑" panose="020B0503020204020204" pitchFamily="34" charset="-122"/>
                <a:ea typeface="微软雅黑" panose="020B0503020204020204" pitchFamily="34" charset="-122"/>
              </a:rPr>
              <a:t>五年内成为国际一流</a:t>
            </a:r>
            <a:endParaRPr lang="en-US" altLang="zh-CN" sz="2000" b="1" dirty="0">
              <a:latin typeface="微软雅黑" panose="020B0503020204020204" pitchFamily="34" charset="-122"/>
              <a:ea typeface="微软雅黑" panose="020B0503020204020204" pitchFamily="34" charset="-122"/>
            </a:endParaRPr>
          </a:p>
          <a:p>
            <a:pPr algn="ctr">
              <a:lnSpc>
                <a:spcPct val="150000"/>
              </a:lnSpc>
            </a:pPr>
            <a:r>
              <a:rPr lang="zh-CN" altLang="en-US" sz="2000" b="1" dirty="0">
                <a:latin typeface="微软雅黑" panose="020B0503020204020204" pitchFamily="34" charset="-122"/>
                <a:ea typeface="微软雅黑" panose="020B0503020204020204" pitchFamily="34" charset="-122"/>
              </a:rPr>
              <a:t>连续油管配套工具技术公司</a:t>
            </a:r>
          </a:p>
        </p:txBody>
      </p:sp>
      <p:sp>
        <p:nvSpPr>
          <p:cNvPr id="2" name="文本框 13">
            <a:extLst>
              <a:ext uri="{FF2B5EF4-FFF2-40B4-BE49-F238E27FC236}">
                <a16:creationId xmlns:a16="http://schemas.microsoft.com/office/drawing/2014/main" id="{BC9AB62E-CF29-24FA-D072-8F9F09E639CB}"/>
              </a:ext>
            </a:extLst>
          </p:cNvPr>
          <p:cNvSpPr txBox="1"/>
          <p:nvPr/>
        </p:nvSpPr>
        <p:spPr>
          <a:xfrm>
            <a:off x="775521" y="2143835"/>
            <a:ext cx="3677569" cy="400093"/>
          </a:xfrm>
          <a:prstGeom prst="rect">
            <a:avLst/>
          </a:prstGeom>
          <a:noFill/>
        </p:spPr>
        <p:txBody>
          <a:bodyPr wrap="square" lIns="91424" tIns="45712" rIns="91424" bIns="45712" rtlCol="0">
            <a:spAutoFit/>
          </a:bodyPr>
          <a:lstStyle/>
          <a:p>
            <a:pPr algn="ctr"/>
            <a:r>
              <a:rPr kumimoji="1" lang="en-US" altLang="zh-CN" sz="2000" b="1" dirty="0">
                <a:latin typeface="微软雅黑" panose="020B0503020204020204" pitchFamily="34" charset="-122"/>
                <a:ea typeface="微软雅黑" panose="020B0503020204020204" pitchFamily="34" charset="-122"/>
                <a:cs typeface="Segoe UI Light"/>
              </a:rPr>
              <a:t>2018</a:t>
            </a:r>
            <a:r>
              <a:rPr kumimoji="1" lang="zh-CN" altLang="en-US" sz="2000" b="1" dirty="0">
                <a:latin typeface="微软雅黑" panose="020B0503020204020204" pitchFamily="34" charset="-122"/>
                <a:ea typeface="微软雅黑" panose="020B0503020204020204" pitchFamily="34" charset="-122"/>
                <a:cs typeface="Segoe UI Light"/>
              </a:rPr>
              <a:t>未来规划</a:t>
            </a:r>
          </a:p>
        </p:txBody>
      </p:sp>
      <p:sp>
        <p:nvSpPr>
          <p:cNvPr id="8" name="文本框 13">
            <a:extLst>
              <a:ext uri="{FF2B5EF4-FFF2-40B4-BE49-F238E27FC236}">
                <a16:creationId xmlns:a16="http://schemas.microsoft.com/office/drawing/2014/main" id="{EB3D3A22-92F8-6555-444E-73B28FE974A5}"/>
              </a:ext>
            </a:extLst>
          </p:cNvPr>
          <p:cNvSpPr txBox="1"/>
          <p:nvPr/>
        </p:nvSpPr>
        <p:spPr>
          <a:xfrm>
            <a:off x="7009927" y="2178313"/>
            <a:ext cx="3677569" cy="400093"/>
          </a:xfrm>
          <a:prstGeom prst="rect">
            <a:avLst/>
          </a:prstGeom>
          <a:noFill/>
        </p:spPr>
        <p:txBody>
          <a:bodyPr wrap="square" lIns="91424" tIns="45712" rIns="91424" bIns="45712" rtlCol="0">
            <a:spAutoFit/>
          </a:bodyPr>
          <a:lstStyle/>
          <a:p>
            <a:pPr algn="ctr"/>
            <a:r>
              <a:rPr kumimoji="1" lang="en-US" altLang="zh-CN" sz="2000" b="1" dirty="0">
                <a:latin typeface="微软雅黑" panose="020B0503020204020204" pitchFamily="34" charset="-122"/>
                <a:ea typeface="微软雅黑" panose="020B0503020204020204" pitchFamily="34" charset="-122"/>
                <a:cs typeface="Segoe UI Light"/>
              </a:rPr>
              <a:t>2026</a:t>
            </a:r>
            <a:r>
              <a:rPr kumimoji="1" lang="zh-CN" altLang="en-US" sz="2000" b="1" dirty="0">
                <a:latin typeface="微软雅黑" panose="020B0503020204020204" pitchFamily="34" charset="-122"/>
                <a:ea typeface="微软雅黑" panose="020B0503020204020204" pitchFamily="34" charset="-122"/>
                <a:cs typeface="Segoe UI Light"/>
              </a:rPr>
              <a:t>现状</a:t>
            </a:r>
          </a:p>
        </p:txBody>
      </p:sp>
      <p:sp>
        <p:nvSpPr>
          <p:cNvPr id="10" name="文本框 7">
            <a:extLst>
              <a:ext uri="{FF2B5EF4-FFF2-40B4-BE49-F238E27FC236}">
                <a16:creationId xmlns:a16="http://schemas.microsoft.com/office/drawing/2014/main" id="{D6CEDEE2-780B-5E5C-F1B6-88228373259C}"/>
              </a:ext>
            </a:extLst>
          </p:cNvPr>
          <p:cNvSpPr txBox="1"/>
          <p:nvPr/>
        </p:nvSpPr>
        <p:spPr>
          <a:xfrm>
            <a:off x="6319577" y="3054667"/>
            <a:ext cx="5058291" cy="961209"/>
          </a:xfrm>
          <a:prstGeom prst="rect">
            <a:avLst/>
          </a:prstGeom>
          <a:noFill/>
        </p:spPr>
        <p:txBody>
          <a:bodyPr wrap="square" lIns="91424" tIns="45712" rIns="91424" bIns="45712" rtlCol="0">
            <a:spAutoFit/>
          </a:bodyPr>
          <a:lstStyle/>
          <a:p>
            <a:pPr algn="ctr">
              <a:lnSpc>
                <a:spcPct val="150000"/>
              </a:lnSpc>
            </a:pPr>
            <a:r>
              <a:rPr lang="zh-CN" altLang="en-US" sz="2000" b="1" dirty="0">
                <a:latin typeface="微软雅黑" panose="020B0503020204020204" pitchFamily="34" charset="-122"/>
                <a:ea typeface="微软雅黑" panose="020B0503020204020204" pitchFamily="34" charset="-122"/>
              </a:rPr>
              <a:t>钻井、修井、完井井下工具在国内技术领先，其中连续油管工具市场占有率全国第一</a:t>
            </a:r>
          </a:p>
        </p:txBody>
      </p:sp>
      <p:sp>
        <p:nvSpPr>
          <p:cNvPr id="11" name="文本框 7">
            <a:extLst>
              <a:ext uri="{FF2B5EF4-FFF2-40B4-BE49-F238E27FC236}">
                <a16:creationId xmlns:a16="http://schemas.microsoft.com/office/drawing/2014/main" id="{73B25A9C-7400-AD6B-FD7D-070D346328AB}"/>
              </a:ext>
            </a:extLst>
          </p:cNvPr>
          <p:cNvSpPr txBox="1"/>
          <p:nvPr/>
        </p:nvSpPr>
        <p:spPr>
          <a:xfrm>
            <a:off x="6319577" y="4728220"/>
            <a:ext cx="5058291" cy="499544"/>
          </a:xfrm>
          <a:prstGeom prst="rect">
            <a:avLst/>
          </a:prstGeom>
          <a:noFill/>
        </p:spPr>
        <p:txBody>
          <a:bodyPr wrap="square" lIns="91424" tIns="45712" rIns="91424" bIns="45712" rtlCol="0">
            <a:spAutoFit/>
          </a:bodyPr>
          <a:lstStyle/>
          <a:p>
            <a:pPr algn="ctr">
              <a:lnSpc>
                <a:spcPct val="150000"/>
              </a:lnSpc>
            </a:pPr>
            <a:r>
              <a:rPr lang="zh-CN" altLang="en-US" sz="2000" b="1" dirty="0">
                <a:latin typeface="微软雅黑" panose="020B0503020204020204" pitchFamily="34" charset="-122"/>
                <a:ea typeface="微软雅黑" panose="020B0503020204020204" pitchFamily="34" charset="-122"/>
              </a:rPr>
              <a:t>产品已登陆多个一带一路国家</a:t>
            </a:r>
          </a:p>
        </p:txBody>
      </p:sp>
    </p:spTree>
    <p:extLst>
      <p:ext uri="{BB962C8B-B14F-4D97-AF65-F5344CB8AC3E}">
        <p14:creationId xmlns:p14="http://schemas.microsoft.com/office/powerpoint/2010/main" val="2982622708"/>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137786" y="1291359"/>
            <a:ext cx="3590829" cy="830997"/>
          </a:xfrm>
          <a:prstGeom prst="rect">
            <a:avLst/>
          </a:prstGeom>
          <a:noFill/>
        </p:spPr>
        <p:txBody>
          <a:bodyPr wrap="square" rtlCol="0">
            <a:spAutoFit/>
          </a:bodyPr>
          <a:lstStyle/>
          <a:p>
            <a:r>
              <a:rPr lang="en-US" altLang="zh-CN" sz="4800" b="1" dirty="0">
                <a:solidFill>
                  <a:schemeClr val="bg1"/>
                </a:solidFill>
                <a:cs typeface="+mn-ea"/>
                <a:sym typeface="+mn-lt"/>
              </a:rPr>
              <a:t>CONTENTS</a:t>
            </a:r>
            <a:endParaRPr lang="zh-CN" altLang="en-US" sz="4800" b="1" dirty="0">
              <a:solidFill>
                <a:schemeClr val="bg1"/>
              </a:solidFill>
              <a:cs typeface="+mn-ea"/>
              <a:sym typeface="+mn-lt"/>
            </a:endParaRPr>
          </a:p>
        </p:txBody>
      </p:sp>
      <p:sp>
        <p:nvSpPr>
          <p:cNvPr id="3" name="文本框 2"/>
          <p:cNvSpPr txBox="1"/>
          <p:nvPr/>
        </p:nvSpPr>
        <p:spPr>
          <a:xfrm>
            <a:off x="6908800" y="2911864"/>
            <a:ext cx="5791200" cy="584775"/>
          </a:xfrm>
          <a:prstGeom prst="rect">
            <a:avLst/>
          </a:prstGeom>
          <a:noFill/>
        </p:spPr>
        <p:txBody>
          <a:bodyPr wrap="square" rtlCol="0">
            <a:spAutoFit/>
          </a:bodyPr>
          <a:lstStyle/>
          <a:p>
            <a:r>
              <a:rPr lang="zh-CN" altLang="en-US" sz="3200" dirty="0">
                <a:solidFill>
                  <a:schemeClr val="bg1"/>
                </a:solidFill>
                <a:cs typeface="+mn-ea"/>
                <a:sym typeface="+mn-lt"/>
              </a:rPr>
              <a:t>公司介绍</a:t>
            </a:r>
          </a:p>
        </p:txBody>
      </p:sp>
      <p:sp>
        <p:nvSpPr>
          <p:cNvPr id="10" name="文本框 2"/>
          <p:cNvSpPr txBox="1"/>
          <p:nvPr/>
        </p:nvSpPr>
        <p:spPr>
          <a:xfrm>
            <a:off x="6320297" y="3547751"/>
            <a:ext cx="493456" cy="707886"/>
          </a:xfrm>
          <a:prstGeom prst="rect">
            <a:avLst/>
          </a:prstGeom>
          <a:noFill/>
        </p:spPr>
        <p:txBody>
          <a:bodyPr wrap="square" rtlCol="0">
            <a:spAutoFit/>
          </a:bodyPr>
          <a:lstStyle/>
          <a:p>
            <a:r>
              <a:rPr lang="en-US" altLang="zh-CN" sz="4000" b="1" dirty="0">
                <a:solidFill>
                  <a:schemeClr val="bg1"/>
                </a:solidFill>
                <a:cs typeface="+mn-ea"/>
                <a:sym typeface="+mn-lt"/>
              </a:rPr>
              <a:t>2</a:t>
            </a:r>
            <a:endParaRPr lang="zh-CN" altLang="en-US" sz="4000" b="1" dirty="0">
              <a:solidFill>
                <a:schemeClr val="bg1"/>
              </a:solidFill>
              <a:cs typeface="+mn-ea"/>
              <a:sym typeface="+mn-lt"/>
            </a:endParaRPr>
          </a:p>
        </p:txBody>
      </p:sp>
      <p:sp>
        <p:nvSpPr>
          <p:cNvPr id="11" name="文本框 2"/>
          <p:cNvSpPr txBox="1"/>
          <p:nvPr/>
        </p:nvSpPr>
        <p:spPr>
          <a:xfrm>
            <a:off x="6310469" y="2830197"/>
            <a:ext cx="493456" cy="707886"/>
          </a:xfrm>
          <a:prstGeom prst="rect">
            <a:avLst/>
          </a:prstGeom>
          <a:noFill/>
        </p:spPr>
        <p:txBody>
          <a:bodyPr wrap="square" rtlCol="0">
            <a:spAutoFit/>
          </a:bodyPr>
          <a:lstStyle/>
          <a:p>
            <a:r>
              <a:rPr lang="en-US" altLang="zh-CN" sz="4000" b="1" dirty="0">
                <a:solidFill>
                  <a:schemeClr val="bg1"/>
                </a:solidFill>
                <a:cs typeface="+mn-ea"/>
                <a:sym typeface="+mn-lt"/>
              </a:rPr>
              <a:t>1</a:t>
            </a:r>
            <a:endParaRPr lang="zh-CN" altLang="en-US" sz="4000" b="1" dirty="0">
              <a:solidFill>
                <a:schemeClr val="bg1"/>
              </a:solidFill>
              <a:cs typeface="+mn-ea"/>
              <a:sym typeface="+mn-lt"/>
            </a:endParaRPr>
          </a:p>
        </p:txBody>
      </p:sp>
      <p:sp>
        <p:nvSpPr>
          <p:cNvPr id="15" name="文本框 3"/>
          <p:cNvSpPr txBox="1"/>
          <p:nvPr/>
        </p:nvSpPr>
        <p:spPr>
          <a:xfrm>
            <a:off x="6934200" y="3603161"/>
            <a:ext cx="5791200" cy="584775"/>
          </a:xfrm>
          <a:prstGeom prst="rect">
            <a:avLst/>
          </a:prstGeom>
          <a:noFill/>
        </p:spPr>
        <p:txBody>
          <a:bodyPr wrap="square" rtlCol="0">
            <a:spAutoFit/>
          </a:bodyPr>
          <a:lstStyle/>
          <a:p>
            <a:r>
              <a:rPr lang="zh-CN" altLang="en-US" sz="3200" dirty="0">
                <a:solidFill>
                  <a:schemeClr val="bg1"/>
                </a:solidFill>
                <a:cs typeface="+mn-ea"/>
                <a:sym typeface="+mn-lt"/>
              </a:rPr>
              <a:t>技术介绍</a:t>
            </a:r>
          </a:p>
        </p:txBody>
      </p:sp>
      <p:pic>
        <p:nvPicPr>
          <p:cNvPr id="14" name="图片 13"/>
          <p:cNvPicPr>
            <a:picLocks noChangeAspect="1"/>
          </p:cNvPicPr>
          <p:nvPr/>
        </p:nvPicPr>
        <p:blipFill>
          <a:blip r:embed="rId3" cstate="email">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10082016" y="6321781"/>
            <a:ext cx="1770392" cy="432000"/>
          </a:xfrm>
          <a:prstGeom prst="rect">
            <a:avLst/>
          </a:prstGeom>
        </p:spPr>
      </p:pic>
      <p:sp>
        <p:nvSpPr>
          <p:cNvPr id="13" name="文本框 12">
            <a:extLst>
              <a:ext uri="{FF2B5EF4-FFF2-40B4-BE49-F238E27FC236}">
                <a16:creationId xmlns:a16="http://schemas.microsoft.com/office/drawing/2014/main" id="{F08660A8-9D72-482C-A08C-9204D017143E}"/>
              </a:ext>
            </a:extLst>
          </p:cNvPr>
          <p:cNvSpPr txBox="1"/>
          <p:nvPr/>
        </p:nvSpPr>
        <p:spPr>
          <a:xfrm>
            <a:off x="6934200" y="4313800"/>
            <a:ext cx="5791200" cy="584775"/>
          </a:xfrm>
          <a:prstGeom prst="rect">
            <a:avLst/>
          </a:prstGeom>
          <a:noFill/>
        </p:spPr>
        <p:txBody>
          <a:bodyPr wrap="square" rtlCol="0">
            <a:spAutoFit/>
          </a:bodyPr>
          <a:lstStyle/>
          <a:p>
            <a:r>
              <a:rPr lang="zh-CN" altLang="en-US" sz="3200" dirty="0">
                <a:solidFill>
                  <a:schemeClr val="bg1"/>
                </a:solidFill>
                <a:cs typeface="+mn-ea"/>
                <a:sym typeface="+mn-lt"/>
              </a:rPr>
              <a:t>作业业绩</a:t>
            </a:r>
          </a:p>
        </p:txBody>
      </p:sp>
      <p:sp>
        <p:nvSpPr>
          <p:cNvPr id="16" name="文本框 2">
            <a:extLst>
              <a:ext uri="{FF2B5EF4-FFF2-40B4-BE49-F238E27FC236}">
                <a16:creationId xmlns:a16="http://schemas.microsoft.com/office/drawing/2014/main" id="{3EF5B9D4-EE30-41B0-B67C-518798E3EC30}"/>
              </a:ext>
            </a:extLst>
          </p:cNvPr>
          <p:cNvSpPr txBox="1"/>
          <p:nvPr/>
        </p:nvSpPr>
        <p:spPr>
          <a:xfrm>
            <a:off x="6321121" y="4261694"/>
            <a:ext cx="493456" cy="707886"/>
          </a:xfrm>
          <a:prstGeom prst="rect">
            <a:avLst/>
          </a:prstGeom>
          <a:noFill/>
        </p:spPr>
        <p:txBody>
          <a:bodyPr wrap="square" rtlCol="0">
            <a:spAutoFit/>
          </a:bodyPr>
          <a:lstStyle/>
          <a:p>
            <a:r>
              <a:rPr lang="en-US" altLang="zh-CN" sz="4000" b="1" dirty="0">
                <a:solidFill>
                  <a:schemeClr val="bg1"/>
                </a:solidFill>
                <a:cs typeface="+mn-ea"/>
                <a:sym typeface="+mn-lt"/>
              </a:rPr>
              <a:t>3</a:t>
            </a:r>
            <a:endParaRPr lang="zh-CN" altLang="en-US" sz="4000" b="1" dirty="0">
              <a:solidFill>
                <a:schemeClr val="bg1"/>
              </a:solidFill>
              <a:cs typeface="+mn-ea"/>
              <a:sym typeface="+mn-lt"/>
            </a:endParaRPr>
          </a:p>
        </p:txBody>
      </p:sp>
      <p:sp>
        <p:nvSpPr>
          <p:cNvPr id="5" name="文本框 4">
            <a:extLst>
              <a:ext uri="{FF2B5EF4-FFF2-40B4-BE49-F238E27FC236}">
                <a16:creationId xmlns:a16="http://schemas.microsoft.com/office/drawing/2014/main" id="{A37DE916-CC8D-6357-7CA8-EDA7F902BE4F}"/>
              </a:ext>
            </a:extLst>
          </p:cNvPr>
          <p:cNvSpPr txBox="1"/>
          <p:nvPr/>
        </p:nvSpPr>
        <p:spPr>
          <a:xfrm>
            <a:off x="6934200" y="5128685"/>
            <a:ext cx="5791200" cy="584775"/>
          </a:xfrm>
          <a:prstGeom prst="rect">
            <a:avLst/>
          </a:prstGeom>
          <a:noFill/>
        </p:spPr>
        <p:txBody>
          <a:bodyPr wrap="square" rtlCol="0">
            <a:spAutoFit/>
          </a:bodyPr>
          <a:lstStyle/>
          <a:p>
            <a:r>
              <a:rPr lang="zh-CN" altLang="en-US" sz="3200" dirty="0">
                <a:solidFill>
                  <a:schemeClr val="bg1"/>
                </a:solidFill>
                <a:cs typeface="+mn-ea"/>
                <a:sym typeface="+mn-lt"/>
              </a:rPr>
              <a:t>未来规划</a:t>
            </a:r>
          </a:p>
        </p:txBody>
      </p:sp>
      <p:sp>
        <p:nvSpPr>
          <p:cNvPr id="6" name="文本框 2">
            <a:extLst>
              <a:ext uri="{FF2B5EF4-FFF2-40B4-BE49-F238E27FC236}">
                <a16:creationId xmlns:a16="http://schemas.microsoft.com/office/drawing/2014/main" id="{13911984-4B71-898C-050A-F12B3AF74DC7}"/>
              </a:ext>
            </a:extLst>
          </p:cNvPr>
          <p:cNvSpPr txBox="1"/>
          <p:nvPr/>
        </p:nvSpPr>
        <p:spPr>
          <a:xfrm>
            <a:off x="6321121" y="5076579"/>
            <a:ext cx="493456" cy="707886"/>
          </a:xfrm>
          <a:prstGeom prst="rect">
            <a:avLst/>
          </a:prstGeom>
          <a:noFill/>
        </p:spPr>
        <p:txBody>
          <a:bodyPr wrap="square" rtlCol="0">
            <a:spAutoFit/>
          </a:bodyPr>
          <a:lstStyle/>
          <a:p>
            <a:r>
              <a:rPr lang="en-US" altLang="zh-CN" sz="4000" b="1" dirty="0">
                <a:solidFill>
                  <a:schemeClr val="bg1"/>
                </a:solidFill>
                <a:cs typeface="+mn-ea"/>
                <a:sym typeface="+mn-lt"/>
              </a:rPr>
              <a:t>4</a:t>
            </a:r>
            <a:endParaRPr lang="zh-CN" altLang="en-US" sz="4000" b="1" dirty="0">
              <a:solidFill>
                <a:schemeClr val="bg1"/>
              </a:solidFill>
              <a:cs typeface="+mn-ea"/>
              <a:sym typeface="+mn-lt"/>
            </a:endParaRPr>
          </a:p>
        </p:txBody>
      </p:sp>
    </p:spTree>
    <p:extLst>
      <p:ext uri="{BB962C8B-B14F-4D97-AF65-F5344CB8AC3E}">
        <p14:creationId xmlns:p14="http://schemas.microsoft.com/office/powerpoint/2010/main" val="2776138629"/>
      </p:ext>
    </p:extLst>
  </p:cSld>
  <p:clrMapOvr>
    <a:masterClrMapping/>
  </p:clrMapOvr>
  <p:transition spd="slow">
    <p:randomBar dir="ver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F65A8-C875-257B-A24F-51BAF0FC7260}"/>
            </a:ext>
          </a:extLst>
        </p:cNvPr>
        <p:cNvGrpSpPr/>
        <p:nvPr/>
      </p:nvGrpSpPr>
      <p:grpSpPr>
        <a:xfrm>
          <a:off x="0" y="0"/>
          <a:ext cx="0" cy="0"/>
          <a:chOff x="0" y="0"/>
          <a:chExt cx="0" cy="0"/>
        </a:xfrm>
      </p:grpSpPr>
      <p:sp>
        <p:nvSpPr>
          <p:cNvPr id="3" name="矩形 2">
            <a:extLst>
              <a:ext uri="{FF2B5EF4-FFF2-40B4-BE49-F238E27FC236}">
                <a16:creationId xmlns:a16="http://schemas.microsoft.com/office/drawing/2014/main" id="{E0564F73-B220-B163-9E2B-897EE672794F}"/>
              </a:ext>
            </a:extLst>
          </p:cNvPr>
          <p:cNvSpPr/>
          <p:nvPr/>
        </p:nvSpPr>
        <p:spPr>
          <a:xfrm>
            <a:off x="0" y="590550"/>
            <a:ext cx="1000125" cy="1000125"/>
          </a:xfrm>
          <a:prstGeom prst="rect">
            <a:avLst/>
          </a:prstGeom>
          <a:solidFill>
            <a:srgbClr val="028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b="1" dirty="0">
                <a:cs typeface="+mn-ea"/>
                <a:sym typeface="+mn-lt"/>
              </a:rPr>
              <a:t>4</a:t>
            </a:r>
            <a:endParaRPr lang="zh-CN" altLang="en-US" sz="4400" b="1" dirty="0">
              <a:cs typeface="+mn-ea"/>
              <a:sym typeface="+mn-lt"/>
            </a:endParaRPr>
          </a:p>
        </p:txBody>
      </p:sp>
      <p:sp>
        <p:nvSpPr>
          <p:cNvPr id="10" name="文本占位符 1">
            <a:extLst>
              <a:ext uri="{FF2B5EF4-FFF2-40B4-BE49-F238E27FC236}">
                <a16:creationId xmlns:a16="http://schemas.microsoft.com/office/drawing/2014/main" id="{3C32AA24-23FF-4237-524F-A1DA10AFE6D8}"/>
              </a:ext>
            </a:extLst>
          </p:cNvPr>
          <p:cNvSpPr txBox="1">
            <a:spLocks/>
          </p:cNvSpPr>
          <p:nvPr/>
        </p:nvSpPr>
        <p:spPr>
          <a:xfrm>
            <a:off x="2891088" y="632755"/>
            <a:ext cx="3467100" cy="546100"/>
          </a:xfrm>
          <a:prstGeom prst="rect">
            <a:avLst/>
          </a:prstGeom>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zh-CN" altLang="en-US" sz="3200" b="1" i="0" u="none" strike="noStrike" kern="1200" cap="none" spc="0" normalizeH="0" baseline="0" noProof="0" dirty="0">
                <a:ln>
                  <a:noFill/>
                </a:ln>
                <a:solidFill>
                  <a:srgbClr val="028842"/>
                </a:solidFill>
                <a:effectLst/>
                <a:uLnTx/>
                <a:uFillTx/>
                <a:cs typeface="+mn-ea"/>
                <a:sym typeface="+mn-lt"/>
              </a:rPr>
              <a:t>未来规划</a:t>
            </a:r>
          </a:p>
        </p:txBody>
      </p:sp>
      <p:pic>
        <p:nvPicPr>
          <p:cNvPr id="12" name="图片 11">
            <a:extLst>
              <a:ext uri="{FF2B5EF4-FFF2-40B4-BE49-F238E27FC236}">
                <a16:creationId xmlns:a16="http://schemas.microsoft.com/office/drawing/2014/main" id="{78784C53-509E-6601-A3F6-927EC3C1147E}"/>
              </a:ext>
            </a:extLst>
          </p:cNvPr>
          <p:cNvPicPr>
            <a:picLocks noChangeAspect="1"/>
          </p:cNvPicPr>
          <p:nvPr/>
        </p:nvPicPr>
        <p:blipFill>
          <a:blip r:embed="rId4" cstate="email">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10082016" y="6321781"/>
            <a:ext cx="1770392" cy="432000"/>
          </a:xfrm>
          <a:prstGeom prst="rect">
            <a:avLst/>
          </a:prstGeom>
        </p:spPr>
      </p:pic>
      <p:sp>
        <p:nvSpPr>
          <p:cNvPr id="13" name="文本框 13">
            <a:extLst>
              <a:ext uri="{FF2B5EF4-FFF2-40B4-BE49-F238E27FC236}">
                <a16:creationId xmlns:a16="http://schemas.microsoft.com/office/drawing/2014/main" id="{236BD8CA-7724-2C86-256A-0DD4D0CE5B8B}"/>
              </a:ext>
            </a:extLst>
          </p:cNvPr>
          <p:cNvSpPr txBox="1"/>
          <p:nvPr/>
        </p:nvSpPr>
        <p:spPr>
          <a:xfrm>
            <a:off x="1306551" y="2336335"/>
            <a:ext cx="3677569" cy="400093"/>
          </a:xfrm>
          <a:prstGeom prst="rect">
            <a:avLst/>
          </a:prstGeom>
          <a:noFill/>
        </p:spPr>
        <p:txBody>
          <a:bodyPr wrap="square" lIns="91424" tIns="45712" rIns="91424" bIns="45712" rtlCol="0">
            <a:spAutoFit/>
          </a:bodyPr>
          <a:lstStyle/>
          <a:p>
            <a:pPr algn="ctr"/>
            <a:r>
              <a:rPr kumimoji="1" lang="zh-CN" altLang="en-US" sz="2000" b="1" dirty="0">
                <a:latin typeface="微软雅黑" panose="020B0503020204020204" pitchFamily="34" charset="-122"/>
                <a:ea typeface="微软雅黑" panose="020B0503020204020204" pitchFamily="34" charset="-122"/>
                <a:cs typeface="Segoe UI Light"/>
              </a:rPr>
              <a:t>技术线</a:t>
            </a:r>
          </a:p>
        </p:txBody>
      </p:sp>
      <p:sp>
        <p:nvSpPr>
          <p:cNvPr id="14" name="文本框 7">
            <a:extLst>
              <a:ext uri="{FF2B5EF4-FFF2-40B4-BE49-F238E27FC236}">
                <a16:creationId xmlns:a16="http://schemas.microsoft.com/office/drawing/2014/main" id="{AECA7871-DEEF-35FD-9363-71E0C09E2BF0}"/>
              </a:ext>
            </a:extLst>
          </p:cNvPr>
          <p:cNvSpPr txBox="1"/>
          <p:nvPr/>
        </p:nvSpPr>
        <p:spPr>
          <a:xfrm>
            <a:off x="616188" y="2757428"/>
            <a:ext cx="5058291" cy="499544"/>
          </a:xfrm>
          <a:prstGeom prst="rect">
            <a:avLst/>
          </a:prstGeom>
          <a:noFill/>
        </p:spPr>
        <p:txBody>
          <a:bodyPr wrap="square" lIns="91424" tIns="45712" rIns="91424" bIns="45712" rtlCol="0">
            <a:spAutoFit/>
          </a:bodyPr>
          <a:lstStyle/>
          <a:p>
            <a:pPr algn="ctr">
              <a:lnSpc>
                <a:spcPct val="150000"/>
              </a:lnSpc>
            </a:pPr>
            <a:r>
              <a:rPr lang="zh-CN" altLang="en-US" sz="2000" b="1" dirty="0">
                <a:latin typeface="微软雅黑" panose="020B0503020204020204" pitchFamily="34" charset="-122"/>
                <a:ea typeface="微软雅黑" panose="020B0503020204020204" pitchFamily="34" charset="-122"/>
              </a:rPr>
              <a:t>继续做高技术壁垒高附加值产品</a:t>
            </a:r>
          </a:p>
        </p:txBody>
      </p:sp>
      <p:sp>
        <p:nvSpPr>
          <p:cNvPr id="17" name="文本框 16">
            <a:extLst>
              <a:ext uri="{FF2B5EF4-FFF2-40B4-BE49-F238E27FC236}">
                <a16:creationId xmlns:a16="http://schemas.microsoft.com/office/drawing/2014/main" id="{75371BF9-24EB-BFCC-6D82-749B34E622A3}"/>
              </a:ext>
            </a:extLst>
          </p:cNvPr>
          <p:cNvSpPr txBox="1"/>
          <p:nvPr/>
        </p:nvSpPr>
        <p:spPr>
          <a:xfrm>
            <a:off x="2570947" y="4281547"/>
            <a:ext cx="1148771" cy="369332"/>
          </a:xfrm>
          <a:prstGeom prst="rect">
            <a:avLst/>
          </a:prstGeom>
          <a:noFill/>
        </p:spPr>
        <p:txBody>
          <a:bodyPr wrap="square">
            <a:spAutoFit/>
          </a:bodyPr>
          <a:lstStyle/>
          <a:p>
            <a:r>
              <a:rPr lang="zh-CN" altLang="en-US" sz="1800" b="1" dirty="0">
                <a:latin typeface="微软雅黑" panose="020B0503020204020204" pitchFamily="34" charset="-122"/>
                <a:ea typeface="微软雅黑" panose="020B0503020204020204" pitchFamily="34" charset="-122"/>
              </a:rPr>
              <a:t>机械液压</a:t>
            </a:r>
            <a:endParaRPr lang="zh-CN" altLang="en-US" dirty="0"/>
          </a:p>
        </p:txBody>
      </p:sp>
      <p:sp>
        <p:nvSpPr>
          <p:cNvPr id="19" name="文本框 18">
            <a:extLst>
              <a:ext uri="{FF2B5EF4-FFF2-40B4-BE49-F238E27FC236}">
                <a16:creationId xmlns:a16="http://schemas.microsoft.com/office/drawing/2014/main" id="{32BC9E4A-D028-51FB-5225-60204E8F3667}"/>
              </a:ext>
            </a:extLst>
          </p:cNvPr>
          <p:cNvSpPr txBox="1"/>
          <p:nvPr/>
        </p:nvSpPr>
        <p:spPr>
          <a:xfrm>
            <a:off x="2018075" y="5290821"/>
            <a:ext cx="2254518" cy="369332"/>
          </a:xfrm>
          <a:prstGeom prst="rect">
            <a:avLst/>
          </a:prstGeom>
          <a:noFill/>
        </p:spPr>
        <p:txBody>
          <a:bodyPr wrap="square">
            <a:spAutoFit/>
          </a:bodyPr>
          <a:lstStyle/>
          <a:p>
            <a:r>
              <a:rPr lang="zh-CN" altLang="en-US" sz="1800" b="1" dirty="0">
                <a:latin typeface="微软雅黑" panose="020B0503020204020204" pitchFamily="34" charset="-122"/>
                <a:ea typeface="微软雅黑" panose="020B0503020204020204" pitchFamily="34" charset="-122"/>
              </a:rPr>
              <a:t>机械液压</a:t>
            </a:r>
            <a:r>
              <a:rPr lang="en-US" altLang="zh-CN" sz="1800" b="1" dirty="0">
                <a:latin typeface="微软雅黑" panose="020B0503020204020204" pitchFamily="34" charset="-122"/>
                <a:ea typeface="微软雅黑" panose="020B0503020204020204" pitchFamily="34" charset="-122"/>
              </a:rPr>
              <a:t>+</a:t>
            </a:r>
            <a:r>
              <a:rPr lang="zh-CN" altLang="en-US" sz="1800" b="1" dirty="0">
                <a:latin typeface="微软雅黑" panose="020B0503020204020204" pitchFamily="34" charset="-122"/>
                <a:ea typeface="微软雅黑" panose="020B0503020204020204" pitchFamily="34" charset="-122"/>
              </a:rPr>
              <a:t>电控</a:t>
            </a:r>
            <a:r>
              <a:rPr lang="en-US" altLang="zh-CN" sz="1800" b="1" dirty="0">
                <a:latin typeface="微软雅黑" panose="020B0503020204020204" pitchFamily="34" charset="-122"/>
                <a:ea typeface="微软雅黑" panose="020B0503020204020204" pitchFamily="34" charset="-122"/>
              </a:rPr>
              <a:t>+AI</a:t>
            </a:r>
            <a:endParaRPr lang="zh-CN" altLang="en-US" dirty="0"/>
          </a:p>
        </p:txBody>
      </p:sp>
      <p:cxnSp>
        <p:nvCxnSpPr>
          <p:cNvPr id="21" name="直线箭头连接符 20">
            <a:extLst>
              <a:ext uri="{FF2B5EF4-FFF2-40B4-BE49-F238E27FC236}">
                <a16:creationId xmlns:a16="http://schemas.microsoft.com/office/drawing/2014/main" id="{B8DA5FF9-04D4-1B8A-F391-A46085A0F212}"/>
              </a:ext>
            </a:extLst>
          </p:cNvPr>
          <p:cNvCxnSpPr>
            <a:cxnSpLocks/>
          </p:cNvCxnSpPr>
          <p:nvPr/>
        </p:nvCxnSpPr>
        <p:spPr>
          <a:xfrm>
            <a:off x="3145332" y="4723856"/>
            <a:ext cx="1" cy="4552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文本框 13">
            <a:extLst>
              <a:ext uri="{FF2B5EF4-FFF2-40B4-BE49-F238E27FC236}">
                <a16:creationId xmlns:a16="http://schemas.microsoft.com/office/drawing/2014/main" id="{13E93DC0-5643-482A-B16F-F0CBDA68400B}"/>
              </a:ext>
            </a:extLst>
          </p:cNvPr>
          <p:cNvSpPr txBox="1"/>
          <p:nvPr/>
        </p:nvSpPr>
        <p:spPr>
          <a:xfrm>
            <a:off x="7207886" y="2340210"/>
            <a:ext cx="3677569" cy="400093"/>
          </a:xfrm>
          <a:prstGeom prst="rect">
            <a:avLst/>
          </a:prstGeom>
          <a:noFill/>
        </p:spPr>
        <p:txBody>
          <a:bodyPr wrap="square" lIns="91424" tIns="45712" rIns="91424" bIns="45712" rtlCol="0">
            <a:spAutoFit/>
          </a:bodyPr>
          <a:lstStyle/>
          <a:p>
            <a:pPr algn="ctr"/>
            <a:r>
              <a:rPr kumimoji="1" lang="zh-CN" altLang="en-US" sz="2000" b="1" dirty="0">
                <a:latin typeface="微软雅黑" panose="020B0503020204020204" pitchFamily="34" charset="-122"/>
                <a:ea typeface="微软雅黑" panose="020B0503020204020204" pitchFamily="34" charset="-122"/>
                <a:cs typeface="Segoe UI Light"/>
              </a:rPr>
              <a:t>市场线</a:t>
            </a:r>
          </a:p>
        </p:txBody>
      </p:sp>
      <p:sp>
        <p:nvSpPr>
          <p:cNvPr id="25" name="文本框 7">
            <a:extLst>
              <a:ext uri="{FF2B5EF4-FFF2-40B4-BE49-F238E27FC236}">
                <a16:creationId xmlns:a16="http://schemas.microsoft.com/office/drawing/2014/main" id="{FE5B689F-F4D6-E0AC-A98B-C75D76144F39}"/>
              </a:ext>
            </a:extLst>
          </p:cNvPr>
          <p:cNvSpPr txBox="1"/>
          <p:nvPr/>
        </p:nvSpPr>
        <p:spPr>
          <a:xfrm>
            <a:off x="6517523" y="2761303"/>
            <a:ext cx="5058291" cy="961209"/>
          </a:xfrm>
          <a:prstGeom prst="rect">
            <a:avLst/>
          </a:prstGeom>
          <a:noFill/>
        </p:spPr>
        <p:txBody>
          <a:bodyPr wrap="square" lIns="91424" tIns="45712" rIns="91424" bIns="45712" rtlCol="0">
            <a:spAutoFit/>
          </a:bodyPr>
          <a:lstStyle/>
          <a:p>
            <a:pPr algn="ctr">
              <a:lnSpc>
                <a:spcPct val="150000"/>
              </a:lnSpc>
            </a:pPr>
            <a:r>
              <a:rPr lang="zh-CN" altLang="en-US" sz="2000" b="1" dirty="0">
                <a:latin typeface="微软雅黑" panose="020B0503020204020204" pitchFamily="34" charset="-122"/>
                <a:ea typeface="微软雅黑" panose="020B0503020204020204" pitchFamily="34" charset="-122"/>
              </a:rPr>
              <a:t>保持国内先进领域领先地位，将先进技术应用到更多一带一路国家，最后反扑欧美</a:t>
            </a:r>
          </a:p>
        </p:txBody>
      </p:sp>
      <p:sp>
        <p:nvSpPr>
          <p:cNvPr id="26" name="文本框 25">
            <a:extLst>
              <a:ext uri="{FF2B5EF4-FFF2-40B4-BE49-F238E27FC236}">
                <a16:creationId xmlns:a16="http://schemas.microsoft.com/office/drawing/2014/main" id="{DD5A302F-49CF-6026-9959-59AB8FD2A194}"/>
              </a:ext>
            </a:extLst>
          </p:cNvPr>
          <p:cNvSpPr txBox="1"/>
          <p:nvPr/>
        </p:nvSpPr>
        <p:spPr>
          <a:xfrm>
            <a:off x="6923405" y="4281547"/>
            <a:ext cx="4246524" cy="369332"/>
          </a:xfrm>
          <a:prstGeom prst="rect">
            <a:avLst/>
          </a:prstGeom>
          <a:noFill/>
        </p:spPr>
        <p:txBody>
          <a:bodyPr wrap="square">
            <a:spAutoFit/>
          </a:bodyPr>
          <a:lstStyle/>
          <a:p>
            <a:r>
              <a:rPr lang="en-US" altLang="zh-CN" sz="1800" b="1" dirty="0">
                <a:latin typeface="微软雅黑" panose="020B0503020204020204" pitchFamily="34" charset="-122"/>
                <a:ea typeface="微软雅黑" panose="020B0503020204020204" pitchFamily="34" charset="-122"/>
              </a:rPr>
              <a:t>5000w</a:t>
            </a:r>
            <a:r>
              <a:rPr lang="zh-CN" altLang="en-US" sz="1800" b="1" dirty="0">
                <a:latin typeface="微软雅黑" panose="020B0503020204020204" pitchFamily="34" charset="-122"/>
                <a:ea typeface="微软雅黑" panose="020B0503020204020204" pitchFamily="34" charset="-122"/>
              </a:rPr>
              <a:t>，专精特新中小企业，全国知名</a:t>
            </a:r>
            <a:endParaRPr lang="zh-CN" altLang="en-US" dirty="0"/>
          </a:p>
        </p:txBody>
      </p:sp>
      <p:sp>
        <p:nvSpPr>
          <p:cNvPr id="35" name="文本框 34">
            <a:extLst>
              <a:ext uri="{FF2B5EF4-FFF2-40B4-BE49-F238E27FC236}">
                <a16:creationId xmlns:a16="http://schemas.microsoft.com/office/drawing/2014/main" id="{375AE81D-3460-50BA-15A2-1CC6AB4EB68B}"/>
              </a:ext>
            </a:extLst>
          </p:cNvPr>
          <p:cNvSpPr txBox="1"/>
          <p:nvPr/>
        </p:nvSpPr>
        <p:spPr>
          <a:xfrm>
            <a:off x="6803758" y="5290821"/>
            <a:ext cx="4474646" cy="646331"/>
          </a:xfrm>
          <a:prstGeom prst="rect">
            <a:avLst/>
          </a:prstGeom>
          <a:noFill/>
        </p:spPr>
        <p:txBody>
          <a:bodyPr wrap="square">
            <a:spAutoFit/>
          </a:bodyPr>
          <a:lstStyle/>
          <a:p>
            <a:pPr algn="ctr"/>
            <a:r>
              <a:rPr lang="en-US" altLang="zh-CN" sz="1800" b="1" dirty="0">
                <a:latin typeface="微软雅黑" panose="020B0503020204020204" pitchFamily="34" charset="-122"/>
                <a:ea typeface="微软雅黑" panose="020B0503020204020204" pitchFamily="34" charset="-122"/>
              </a:rPr>
              <a:t>2-3</a:t>
            </a:r>
            <a:r>
              <a:rPr lang="zh-CN" altLang="en-US" sz="1800" b="1" dirty="0">
                <a:latin typeface="微软雅黑" panose="020B0503020204020204" pitchFamily="34" charset="-122"/>
                <a:ea typeface="微软雅黑" panose="020B0503020204020204" pitchFamily="34" charset="-122"/>
              </a:rPr>
              <a:t>亿，专精特新小巨人，</a:t>
            </a:r>
            <a:r>
              <a:rPr lang="zh-CN" altLang="en-US" b="1" i="0" dirty="0">
                <a:solidFill>
                  <a:srgbClr val="0F1115"/>
                </a:solidFill>
                <a:effectLst/>
                <a:highlight>
                  <a:srgbClr val="FFFFFF"/>
                </a:highlight>
                <a:latin typeface="quote-cjk-patch"/>
              </a:rPr>
              <a:t>制造业单项冠军，世界知名</a:t>
            </a:r>
            <a:endParaRPr lang="zh-CN" altLang="en-US" dirty="0"/>
          </a:p>
        </p:txBody>
      </p:sp>
      <p:cxnSp>
        <p:nvCxnSpPr>
          <p:cNvPr id="36" name="直线箭头连接符 35">
            <a:extLst>
              <a:ext uri="{FF2B5EF4-FFF2-40B4-BE49-F238E27FC236}">
                <a16:creationId xmlns:a16="http://schemas.microsoft.com/office/drawing/2014/main" id="{5AABD1BD-656A-10C4-9D1E-55568B345372}"/>
              </a:ext>
            </a:extLst>
          </p:cNvPr>
          <p:cNvCxnSpPr>
            <a:cxnSpLocks/>
          </p:cNvCxnSpPr>
          <p:nvPr/>
        </p:nvCxnSpPr>
        <p:spPr>
          <a:xfrm>
            <a:off x="9046667" y="4727731"/>
            <a:ext cx="1" cy="4552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455373208"/>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33650" y="1993900"/>
            <a:ext cx="5994400" cy="3124200"/>
          </a:xfrm>
          <a:prstGeom prst="rect">
            <a:avLst/>
          </a:prstGeom>
          <a:solidFill>
            <a:srgbClr val="028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3" name="矩形 2"/>
          <p:cNvSpPr/>
          <p:nvPr/>
        </p:nvSpPr>
        <p:spPr>
          <a:xfrm>
            <a:off x="8528049" y="4073792"/>
            <a:ext cx="1155701" cy="1044308"/>
          </a:xfrm>
          <a:prstGeom prst="rect">
            <a:avLst/>
          </a:prstGeom>
          <a:solidFill>
            <a:srgbClr val="028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矩形 3"/>
          <p:cNvSpPr/>
          <p:nvPr/>
        </p:nvSpPr>
        <p:spPr>
          <a:xfrm>
            <a:off x="9683749" y="3029484"/>
            <a:ext cx="1155701" cy="1044308"/>
          </a:xfrm>
          <a:prstGeom prst="rect">
            <a:avLst/>
          </a:prstGeom>
          <a:solidFill>
            <a:srgbClr val="02884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 name="矩形 4"/>
          <p:cNvSpPr/>
          <p:nvPr/>
        </p:nvSpPr>
        <p:spPr>
          <a:xfrm>
            <a:off x="8540747" y="1985176"/>
            <a:ext cx="1155701" cy="1044308"/>
          </a:xfrm>
          <a:prstGeom prst="rect">
            <a:avLst/>
          </a:prstGeom>
          <a:solidFill>
            <a:srgbClr val="028842">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矩形 5"/>
          <p:cNvSpPr/>
          <p:nvPr/>
        </p:nvSpPr>
        <p:spPr>
          <a:xfrm>
            <a:off x="7321544" y="940868"/>
            <a:ext cx="1155701" cy="1044308"/>
          </a:xfrm>
          <a:prstGeom prst="rect">
            <a:avLst/>
          </a:prstGeom>
          <a:solidFill>
            <a:srgbClr val="028842">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7" name="矩形 6"/>
          <p:cNvSpPr/>
          <p:nvPr/>
        </p:nvSpPr>
        <p:spPr>
          <a:xfrm>
            <a:off x="1377948" y="4073792"/>
            <a:ext cx="1155701" cy="1044308"/>
          </a:xfrm>
          <a:prstGeom prst="rect">
            <a:avLst/>
          </a:prstGeom>
          <a:solidFill>
            <a:srgbClr val="028842">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矩形 7"/>
          <p:cNvSpPr/>
          <p:nvPr/>
        </p:nvSpPr>
        <p:spPr>
          <a:xfrm>
            <a:off x="1377947" y="3029484"/>
            <a:ext cx="1155701" cy="1044308"/>
          </a:xfrm>
          <a:prstGeom prst="rect">
            <a:avLst/>
          </a:prstGeom>
          <a:solidFill>
            <a:srgbClr val="028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9" name="矩形 8"/>
          <p:cNvSpPr/>
          <p:nvPr/>
        </p:nvSpPr>
        <p:spPr>
          <a:xfrm>
            <a:off x="4054131" y="1993900"/>
            <a:ext cx="3381055" cy="2123658"/>
          </a:xfrm>
          <a:prstGeom prst="rect">
            <a:avLst/>
          </a:prstGeom>
        </p:spPr>
        <p:txBody>
          <a:bodyPr wrap="none">
            <a:spAutoFit/>
          </a:bodyPr>
          <a:lstStyle/>
          <a:p>
            <a:pPr algn="ctr"/>
            <a:r>
              <a:rPr kumimoji="1" lang="en-US" altLang="zh-CN" sz="6600" b="1" dirty="0">
                <a:solidFill>
                  <a:schemeClr val="bg1"/>
                </a:solidFill>
                <a:cs typeface="+mn-ea"/>
                <a:sym typeface="+mn-lt"/>
              </a:rPr>
              <a:t>THANK</a:t>
            </a:r>
            <a:r>
              <a:rPr kumimoji="1" lang="zh-CN" altLang="en-US" sz="6600" b="1" dirty="0">
                <a:solidFill>
                  <a:schemeClr val="bg1"/>
                </a:solidFill>
                <a:cs typeface="+mn-ea"/>
                <a:sym typeface="+mn-lt"/>
              </a:rPr>
              <a:t> </a:t>
            </a:r>
            <a:endParaRPr kumimoji="1" lang="en-US" altLang="zh-CN" sz="6600" b="1" dirty="0">
              <a:solidFill>
                <a:schemeClr val="bg1"/>
              </a:solidFill>
              <a:cs typeface="+mn-ea"/>
              <a:sym typeface="+mn-lt"/>
            </a:endParaRPr>
          </a:p>
          <a:p>
            <a:pPr algn="ctr"/>
            <a:r>
              <a:rPr kumimoji="1" lang="en-US" altLang="zh-CN" sz="6600" b="1" dirty="0">
                <a:solidFill>
                  <a:schemeClr val="bg1"/>
                </a:solidFill>
                <a:cs typeface="+mn-ea"/>
                <a:sym typeface="+mn-lt"/>
              </a:rPr>
              <a:t>YOU!</a:t>
            </a:r>
            <a:endParaRPr kumimoji="1" lang="zh-CN" altLang="en-US" sz="6600" b="1" dirty="0">
              <a:solidFill>
                <a:schemeClr val="bg1"/>
              </a:solidFill>
              <a:cs typeface="+mn-ea"/>
              <a:sym typeface="+mn-lt"/>
            </a:endParaRPr>
          </a:p>
        </p:txBody>
      </p:sp>
      <p:sp>
        <p:nvSpPr>
          <p:cNvPr id="10" name="文本框 9"/>
          <p:cNvSpPr txBox="1"/>
          <p:nvPr/>
        </p:nvSpPr>
        <p:spPr>
          <a:xfrm>
            <a:off x="3165271" y="4294665"/>
            <a:ext cx="5158776" cy="738660"/>
          </a:xfrm>
          <a:prstGeom prst="rect">
            <a:avLst/>
          </a:prstGeom>
          <a:noFill/>
        </p:spPr>
        <p:txBody>
          <a:bodyPr wrap="none" lIns="91436" tIns="45718" rIns="91436" bIns="45718" rtlCol="0">
            <a:spAutoFit/>
          </a:bodyPr>
          <a:lstStyle/>
          <a:p>
            <a:pPr algn="ctr"/>
            <a:r>
              <a:rPr kumimoji="1" lang="en-US" altLang="zh-CN" sz="2400" b="1" dirty="0">
                <a:solidFill>
                  <a:srgbClr val="FFFF00"/>
                </a:solidFill>
                <a:effectLst>
                  <a:outerShdw blurRad="38100" dist="38100" dir="2700000" algn="tl">
                    <a:srgbClr val="000000">
                      <a:alpha val="43137"/>
                    </a:srgbClr>
                  </a:outerShdw>
                </a:effectLst>
                <a:cs typeface="+mn-ea"/>
                <a:sym typeface="+mn-lt"/>
              </a:rPr>
              <a:t>A</a:t>
            </a:r>
            <a:r>
              <a:rPr kumimoji="1" lang="en-US" altLang="zh-CN" sz="2400" b="1" dirty="0">
                <a:solidFill>
                  <a:schemeClr val="bg1"/>
                </a:solidFill>
                <a:effectLst>
                  <a:outerShdw blurRad="38100" dist="38100" dir="2700000" algn="tl">
                    <a:srgbClr val="000000">
                      <a:alpha val="43137"/>
                    </a:srgbClr>
                  </a:outerShdw>
                </a:effectLst>
                <a:cs typeface="+mn-ea"/>
                <a:sym typeface="+mn-lt"/>
              </a:rPr>
              <a:t>lways </a:t>
            </a:r>
            <a:r>
              <a:rPr kumimoji="1" lang="en-US" altLang="zh-CN" sz="2400" b="1" dirty="0">
                <a:solidFill>
                  <a:srgbClr val="FFFF00"/>
                </a:solidFill>
                <a:effectLst>
                  <a:outerShdw blurRad="38100" dist="38100" dir="2700000" algn="tl">
                    <a:srgbClr val="000000">
                      <a:alpha val="43137"/>
                    </a:srgbClr>
                  </a:outerShdw>
                </a:effectLst>
                <a:cs typeface="+mn-ea"/>
                <a:sym typeface="+mn-lt"/>
              </a:rPr>
              <a:t>S</a:t>
            </a:r>
            <a:r>
              <a:rPr kumimoji="1" lang="en-US" altLang="zh-CN" sz="2400" b="1" dirty="0">
                <a:solidFill>
                  <a:schemeClr val="bg1"/>
                </a:solidFill>
                <a:effectLst>
                  <a:outerShdw blurRad="38100" dist="38100" dir="2700000" algn="tl">
                    <a:srgbClr val="000000">
                      <a:alpha val="43137"/>
                    </a:srgbClr>
                  </a:outerShdw>
                </a:effectLst>
                <a:cs typeface="+mn-ea"/>
                <a:sym typeface="+mn-lt"/>
              </a:rPr>
              <a:t>triving </a:t>
            </a:r>
            <a:r>
              <a:rPr kumimoji="1" lang="en-US" altLang="zh-CN" sz="2400" b="1" dirty="0">
                <a:solidFill>
                  <a:srgbClr val="FFFF00"/>
                </a:solidFill>
                <a:effectLst>
                  <a:outerShdw blurRad="38100" dist="38100" dir="2700000" algn="tl">
                    <a:srgbClr val="000000">
                      <a:alpha val="43137"/>
                    </a:srgbClr>
                  </a:outerShdw>
                </a:effectLst>
                <a:cs typeface="+mn-ea"/>
                <a:sym typeface="+mn-lt"/>
              </a:rPr>
              <a:t>B</a:t>
            </a:r>
            <a:r>
              <a:rPr kumimoji="1" lang="en-US" altLang="zh-CN" sz="2400" b="1" dirty="0">
                <a:solidFill>
                  <a:schemeClr val="bg1"/>
                </a:solidFill>
                <a:effectLst>
                  <a:outerShdw blurRad="38100" dist="38100" dir="2700000" algn="tl">
                    <a:srgbClr val="000000">
                      <a:alpha val="43137"/>
                    </a:srgbClr>
                  </a:outerShdw>
                </a:effectLst>
                <a:cs typeface="+mn-ea"/>
                <a:sym typeface="+mn-lt"/>
              </a:rPr>
              <a:t>eyond </a:t>
            </a:r>
            <a:r>
              <a:rPr kumimoji="1" lang="en-US" altLang="zh-CN" sz="2400" b="1" dirty="0">
                <a:solidFill>
                  <a:srgbClr val="FFFF00"/>
                </a:solidFill>
                <a:effectLst>
                  <a:outerShdw blurRad="38100" dist="38100" dir="2700000" algn="tl">
                    <a:srgbClr val="000000">
                      <a:alpha val="43137"/>
                    </a:srgbClr>
                  </a:outerShdw>
                </a:effectLst>
                <a:cs typeface="+mn-ea"/>
                <a:sym typeface="+mn-lt"/>
              </a:rPr>
              <a:t>R</a:t>
            </a:r>
            <a:r>
              <a:rPr kumimoji="1" lang="en-US" altLang="zh-CN" sz="2400" b="1" dirty="0">
                <a:solidFill>
                  <a:schemeClr val="bg1"/>
                </a:solidFill>
                <a:effectLst>
                  <a:outerShdw blurRad="38100" dist="38100" dir="2700000" algn="tl">
                    <a:srgbClr val="000000">
                      <a:alpha val="43137"/>
                    </a:srgbClr>
                  </a:outerShdw>
                </a:effectLst>
                <a:cs typeface="+mn-ea"/>
                <a:sym typeface="+mn-lt"/>
              </a:rPr>
              <a:t>eaching</a:t>
            </a:r>
          </a:p>
          <a:p>
            <a:pPr algn="ctr"/>
            <a:r>
              <a:rPr kumimoji="1" lang="en-US" altLang="zh-CN" dirty="0">
                <a:solidFill>
                  <a:schemeClr val="bg1"/>
                </a:solidFill>
                <a:cs typeface="+mn-ea"/>
                <a:sym typeface="+mn-lt"/>
              </a:rPr>
              <a:t>www.asbrtec.com</a:t>
            </a:r>
            <a:endParaRPr kumimoji="1" lang="zh-CN" altLang="en-US" dirty="0">
              <a:solidFill>
                <a:schemeClr val="bg1"/>
              </a:solidFill>
              <a:cs typeface="+mn-ea"/>
              <a:sym typeface="+mn-lt"/>
            </a:endParaRPr>
          </a:p>
        </p:txBody>
      </p:sp>
      <p:pic>
        <p:nvPicPr>
          <p:cNvPr id="13" name="图片 12"/>
          <p:cNvPicPr>
            <a:picLocks noChangeAspect="1"/>
          </p:cNvPicPr>
          <p:nvPr/>
        </p:nvPicPr>
        <p:blipFill>
          <a:blip r:embed="rId3" cstate="email">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10082016" y="6321781"/>
            <a:ext cx="1770392" cy="432000"/>
          </a:xfrm>
          <a:prstGeom prst="rect">
            <a:avLst/>
          </a:prstGeom>
        </p:spPr>
      </p:pic>
    </p:spTree>
    <p:extLst>
      <p:ext uri="{BB962C8B-B14F-4D97-AF65-F5344CB8AC3E}">
        <p14:creationId xmlns:p14="http://schemas.microsoft.com/office/powerpoint/2010/main" val="3356308622"/>
      </p:ext>
    </p:extLst>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cs typeface="+mn-ea"/>
                <a:sym typeface="+mn-lt"/>
              </a:rPr>
              <a:t>公司介绍</a:t>
            </a:r>
          </a:p>
        </p:txBody>
      </p:sp>
      <p:sp>
        <p:nvSpPr>
          <p:cNvPr id="3" name="文本框 2"/>
          <p:cNvSpPr txBox="1"/>
          <p:nvPr/>
        </p:nvSpPr>
        <p:spPr>
          <a:xfrm>
            <a:off x="2647950" y="2720567"/>
            <a:ext cx="590550" cy="1107996"/>
          </a:xfrm>
          <a:prstGeom prst="rect">
            <a:avLst/>
          </a:prstGeom>
          <a:noFill/>
        </p:spPr>
        <p:txBody>
          <a:bodyPr wrap="square" rtlCol="0">
            <a:spAutoFit/>
          </a:bodyPr>
          <a:lstStyle/>
          <a:p>
            <a:r>
              <a:rPr lang="en-US" altLang="zh-CN" sz="6600" b="1" dirty="0">
                <a:solidFill>
                  <a:schemeClr val="bg1"/>
                </a:solidFill>
                <a:cs typeface="+mn-ea"/>
                <a:sym typeface="+mn-lt"/>
              </a:rPr>
              <a:t>1</a:t>
            </a:r>
            <a:endParaRPr lang="zh-CN" altLang="en-US" sz="6600" b="1" dirty="0">
              <a:solidFill>
                <a:schemeClr val="bg1"/>
              </a:solidFill>
              <a:cs typeface="+mn-ea"/>
              <a:sym typeface="+mn-lt"/>
            </a:endParaRPr>
          </a:p>
        </p:txBody>
      </p:sp>
      <p:pic>
        <p:nvPicPr>
          <p:cNvPr id="8" name="图片 7"/>
          <p:cNvPicPr>
            <a:picLocks noChangeAspect="1"/>
          </p:cNvPicPr>
          <p:nvPr/>
        </p:nvPicPr>
        <p:blipFill>
          <a:blip r:embed="rId3" cstate="email">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10082016" y="6321781"/>
            <a:ext cx="1770392" cy="432000"/>
          </a:xfrm>
          <a:prstGeom prst="rect">
            <a:avLst/>
          </a:prstGeom>
        </p:spPr>
      </p:pic>
    </p:spTree>
    <p:extLst>
      <p:ext uri="{BB962C8B-B14F-4D97-AF65-F5344CB8AC3E}">
        <p14:creationId xmlns:p14="http://schemas.microsoft.com/office/powerpoint/2010/main" val="3538214557"/>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组合 35"/>
          <p:cNvGrpSpPr/>
          <p:nvPr/>
        </p:nvGrpSpPr>
        <p:grpSpPr>
          <a:xfrm>
            <a:off x="0" y="0"/>
            <a:ext cx="2614611" cy="1590675"/>
            <a:chOff x="0" y="0"/>
            <a:chExt cx="2614611" cy="1590675"/>
          </a:xfrm>
        </p:grpSpPr>
        <p:sp>
          <p:nvSpPr>
            <p:cNvPr id="37" name="矩形 36"/>
            <p:cNvSpPr/>
            <p:nvPr/>
          </p:nvSpPr>
          <p:spPr>
            <a:xfrm>
              <a:off x="0" y="590550"/>
              <a:ext cx="1000125" cy="1000125"/>
            </a:xfrm>
            <a:prstGeom prst="rect">
              <a:avLst/>
            </a:prstGeom>
            <a:solidFill>
              <a:srgbClr val="028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400" b="1" dirty="0"/>
            </a:p>
          </p:txBody>
        </p:sp>
        <p:sp>
          <p:nvSpPr>
            <p:cNvPr id="38" name="矩形 37"/>
            <p:cNvSpPr/>
            <p:nvPr/>
          </p:nvSpPr>
          <p:spPr>
            <a:xfrm>
              <a:off x="0" y="0"/>
              <a:ext cx="1409700" cy="590550"/>
            </a:xfrm>
            <a:prstGeom prst="rect">
              <a:avLst/>
            </a:prstGeom>
            <a:solidFill>
              <a:srgbClr val="028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矩形 38"/>
            <p:cNvSpPr/>
            <p:nvPr/>
          </p:nvSpPr>
          <p:spPr>
            <a:xfrm>
              <a:off x="1000125" y="590550"/>
              <a:ext cx="409575" cy="409575"/>
            </a:xfrm>
            <a:prstGeom prst="rect">
              <a:avLst/>
            </a:prstGeom>
            <a:solidFill>
              <a:srgbClr val="028842">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矩形 39"/>
            <p:cNvSpPr/>
            <p:nvPr/>
          </p:nvSpPr>
          <p:spPr>
            <a:xfrm>
              <a:off x="1409700" y="590550"/>
              <a:ext cx="409575" cy="409575"/>
            </a:xfrm>
            <a:prstGeom prst="rect">
              <a:avLst/>
            </a:prstGeom>
            <a:solidFill>
              <a:srgbClr val="028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矩形 40"/>
            <p:cNvSpPr/>
            <p:nvPr/>
          </p:nvSpPr>
          <p:spPr>
            <a:xfrm>
              <a:off x="1000125" y="1181100"/>
              <a:ext cx="409575" cy="409575"/>
            </a:xfrm>
            <a:prstGeom prst="rect">
              <a:avLst/>
            </a:prstGeom>
            <a:solidFill>
              <a:srgbClr val="028842">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矩形 41"/>
            <p:cNvSpPr/>
            <p:nvPr/>
          </p:nvSpPr>
          <p:spPr>
            <a:xfrm>
              <a:off x="1650205" y="831055"/>
              <a:ext cx="759619" cy="759619"/>
            </a:xfrm>
            <a:prstGeom prst="rect">
              <a:avLst/>
            </a:prstGeom>
            <a:solidFill>
              <a:srgbClr val="02884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矩形 42"/>
            <p:cNvSpPr/>
            <p:nvPr/>
          </p:nvSpPr>
          <p:spPr>
            <a:xfrm>
              <a:off x="2205036" y="626267"/>
              <a:ext cx="409575" cy="409575"/>
            </a:xfrm>
            <a:prstGeom prst="rect">
              <a:avLst/>
            </a:prstGeom>
            <a:solidFill>
              <a:srgbClr val="028842">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4" name="矩形 33"/>
          <p:cNvSpPr/>
          <p:nvPr/>
        </p:nvSpPr>
        <p:spPr>
          <a:xfrm>
            <a:off x="0" y="590550"/>
            <a:ext cx="1000125" cy="1000125"/>
          </a:xfrm>
          <a:prstGeom prst="rect">
            <a:avLst/>
          </a:prstGeom>
          <a:solidFill>
            <a:srgbClr val="028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b="1" dirty="0">
                <a:cs typeface="+mn-ea"/>
                <a:sym typeface="+mn-lt"/>
              </a:rPr>
              <a:t>1</a:t>
            </a:r>
            <a:endParaRPr lang="zh-CN" altLang="en-US" sz="4400" b="1" dirty="0">
              <a:cs typeface="+mn-ea"/>
              <a:sym typeface="+mn-lt"/>
            </a:endParaRPr>
          </a:p>
        </p:txBody>
      </p:sp>
      <p:sp>
        <p:nvSpPr>
          <p:cNvPr id="35" name="文本占位符 1"/>
          <p:cNvSpPr txBox="1"/>
          <p:nvPr/>
        </p:nvSpPr>
        <p:spPr>
          <a:xfrm>
            <a:off x="2875056" y="626323"/>
            <a:ext cx="3467100" cy="5461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02884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cs typeface="+mn-ea"/>
                <a:sym typeface="+mn-lt"/>
              </a:rPr>
              <a:t>发展历程</a:t>
            </a:r>
          </a:p>
        </p:txBody>
      </p:sp>
      <p:pic>
        <p:nvPicPr>
          <p:cNvPr id="112" name="图片 111"/>
          <p:cNvPicPr>
            <a:picLocks noChangeAspect="1"/>
          </p:cNvPicPr>
          <p:nvPr/>
        </p:nvPicPr>
        <p:blipFill>
          <a:blip r:embed="rId45" cstate="email">
            <a:clrChange>
              <a:clrFrom>
                <a:srgbClr val="FEFEFE"/>
              </a:clrFrom>
              <a:clrTo>
                <a:srgbClr val="FEFEFE">
                  <a:alpha val="0"/>
                </a:srgbClr>
              </a:clrTo>
            </a:clrChange>
          </a:blip>
          <a:stretch>
            <a:fillRect/>
          </a:stretch>
        </p:blipFill>
        <p:spPr>
          <a:xfrm>
            <a:off x="10082016" y="6321781"/>
            <a:ext cx="1770392" cy="432000"/>
          </a:xfrm>
          <a:prstGeom prst="rect">
            <a:avLst/>
          </a:prstGeom>
        </p:spPr>
      </p:pic>
      <p:cxnSp>
        <p:nvCxnSpPr>
          <p:cNvPr id="18" name="îśḷïḑe"/>
          <p:cNvCxnSpPr/>
          <p:nvPr>
            <p:custDataLst>
              <p:tags r:id="rId2"/>
            </p:custDataLst>
          </p:nvPr>
        </p:nvCxnSpPr>
        <p:spPr>
          <a:xfrm flipH="1">
            <a:off x="9701335" y="3868450"/>
            <a:ext cx="886460" cy="5080"/>
          </a:xfrm>
          <a:prstGeom prst="straightConnector1">
            <a:avLst/>
          </a:prstGeom>
          <a:ln w="76200" cap="sq">
            <a:gradFill>
              <a:gsLst>
                <a:gs pos="100000">
                  <a:schemeClr val="accent5">
                    <a:lumMod val="60000"/>
                    <a:lumOff val="40000"/>
                    <a:alpha val="0"/>
                  </a:schemeClr>
                </a:gs>
                <a:gs pos="20000">
                  <a:schemeClr val="accent5"/>
                </a:gs>
              </a:gsLst>
              <a:lin ang="12000000" scaled="0"/>
            </a:gradFill>
            <a:round/>
          </a:ln>
        </p:spPr>
        <p:style>
          <a:lnRef idx="1">
            <a:schemeClr val="accent1"/>
          </a:lnRef>
          <a:fillRef idx="0">
            <a:schemeClr val="accent1"/>
          </a:fillRef>
          <a:effectRef idx="0">
            <a:schemeClr val="accent1"/>
          </a:effectRef>
          <a:fontRef idx="minor">
            <a:schemeClr val="tx1"/>
          </a:fontRef>
        </p:style>
      </p:cxnSp>
      <p:cxnSp>
        <p:nvCxnSpPr>
          <p:cNvPr id="46" name="íšḻîḑé"/>
          <p:cNvCxnSpPr>
            <a:cxnSpLocks/>
          </p:cNvCxnSpPr>
          <p:nvPr>
            <p:custDataLst>
              <p:tags r:id="rId3"/>
            </p:custDataLst>
          </p:nvPr>
        </p:nvCxnSpPr>
        <p:spPr>
          <a:xfrm>
            <a:off x="10190123" y="3904883"/>
            <a:ext cx="0" cy="680088"/>
          </a:xfrm>
          <a:prstGeom prst="straightConnector1">
            <a:avLst/>
          </a:prstGeom>
          <a:ln w="15875">
            <a:solidFill>
              <a:schemeClr val="accent5"/>
            </a:solidFill>
            <a:tailEnd type="diamond"/>
          </a:ln>
        </p:spPr>
        <p:style>
          <a:lnRef idx="1">
            <a:schemeClr val="accent1"/>
          </a:lnRef>
          <a:fillRef idx="0">
            <a:schemeClr val="accent1"/>
          </a:fillRef>
          <a:effectRef idx="0">
            <a:schemeClr val="accent1"/>
          </a:effectRef>
          <a:fontRef idx="minor">
            <a:schemeClr val="tx1"/>
          </a:fontRef>
        </p:style>
      </p:cxnSp>
      <p:sp>
        <p:nvSpPr>
          <p:cNvPr id="48" name="文本框 47"/>
          <p:cNvSpPr txBox="1"/>
          <p:nvPr/>
        </p:nvSpPr>
        <p:spPr>
          <a:xfrm>
            <a:off x="9480053" y="4711547"/>
            <a:ext cx="1443317" cy="316865"/>
          </a:xfrm>
          <a:prstGeom prst="rect">
            <a:avLst/>
          </a:prstGeom>
          <a:noFill/>
        </p:spPr>
        <p:txBody>
          <a:bodyPr wrap="square" rtlCol="0" anchor="t">
            <a:noAutofit/>
          </a:bodyPr>
          <a:lstStyle/>
          <a:p>
            <a:pPr algn="ctr"/>
            <a:r>
              <a:rPr kumimoji="1" lang="zh-CN" altLang="en-US" sz="1600" b="1" dirty="0">
                <a:sym typeface="+mn-ea"/>
              </a:rPr>
              <a:t>拓展海外</a:t>
            </a:r>
          </a:p>
        </p:txBody>
      </p:sp>
      <p:sp>
        <p:nvSpPr>
          <p:cNvPr id="50" name="文本框 49"/>
          <p:cNvSpPr txBox="1"/>
          <p:nvPr/>
        </p:nvSpPr>
        <p:spPr>
          <a:xfrm>
            <a:off x="9242425" y="5022405"/>
            <a:ext cx="1770392" cy="569964"/>
          </a:xfrm>
          <a:prstGeom prst="rect">
            <a:avLst/>
          </a:prstGeom>
          <a:noFill/>
        </p:spPr>
        <p:txBody>
          <a:bodyPr wrap="square" rtlCol="0" anchor="t">
            <a:spAutoFit/>
          </a:bodyPr>
          <a:lstStyle/>
          <a:p>
            <a:pPr marL="171450" indent="-171450">
              <a:lnSpc>
                <a:spcPct val="150000"/>
              </a:lnSpc>
              <a:buFont typeface="Arial" panose="020B0604020202020204" pitchFamily="34" charset="0"/>
              <a:buChar char="•"/>
            </a:pPr>
            <a:r>
              <a:rPr lang="zh-CN" altLang="en-US" sz="1100" dirty="0">
                <a:cs typeface="+mn-ea"/>
                <a:sym typeface="+mn-lt"/>
              </a:rPr>
              <a:t>国外市场占有率提高</a:t>
            </a:r>
          </a:p>
          <a:p>
            <a:pPr marL="171450" indent="-171450">
              <a:lnSpc>
                <a:spcPct val="150000"/>
              </a:lnSpc>
              <a:buFont typeface="Arial" panose="020B0604020202020204" pitchFamily="34" charset="0"/>
              <a:buChar char="•"/>
            </a:pPr>
            <a:r>
              <a:rPr lang="zh-CN" altLang="en-US" sz="1100" dirty="0">
                <a:cs typeface="+mn-ea"/>
                <a:sym typeface="+mn-lt"/>
              </a:rPr>
              <a:t>沙特建立合作服务商</a:t>
            </a:r>
          </a:p>
        </p:txBody>
      </p:sp>
      <p:sp>
        <p:nvSpPr>
          <p:cNvPr id="52" name="ïşḷíḍè"/>
          <p:cNvSpPr txBox="1"/>
          <p:nvPr>
            <p:custDataLst>
              <p:tags r:id="rId4"/>
            </p:custDataLst>
          </p:nvPr>
        </p:nvSpPr>
        <p:spPr>
          <a:xfrm>
            <a:off x="9763883" y="3358773"/>
            <a:ext cx="1058545" cy="368935"/>
          </a:xfrm>
          <a:prstGeom prst="rect">
            <a:avLst/>
          </a:prstGeom>
          <a:noFill/>
          <a:effectLst/>
        </p:spPr>
        <p:txBody>
          <a:bodyPr wrap="square" rtlCol="0">
            <a:noAutofit/>
          </a:bodyPr>
          <a:lstStyle/>
          <a:p>
            <a:r>
              <a:rPr lang="en-US" altLang="zh-CN" b="1" dirty="0">
                <a:gradFill>
                  <a:gsLst>
                    <a:gs pos="0">
                      <a:schemeClr val="accent5">
                        <a:lumMod val="60000"/>
                        <a:lumOff val="40000"/>
                      </a:schemeClr>
                    </a:gs>
                    <a:gs pos="60000">
                      <a:schemeClr val="accent5"/>
                    </a:gs>
                  </a:gsLst>
                  <a:lin ang="2700000" scaled="0"/>
                </a:gradFill>
                <a:effectLst>
                  <a:outerShdw blurRad="76200" dist="50800" dir="5400000" algn="ctr" rotWithShape="0">
                    <a:schemeClr val="accent5">
                      <a:alpha val="20000"/>
                    </a:schemeClr>
                  </a:outerShdw>
                </a:effectLst>
              </a:rPr>
              <a:t>2024</a:t>
            </a:r>
          </a:p>
        </p:txBody>
      </p:sp>
      <p:cxnSp>
        <p:nvCxnSpPr>
          <p:cNvPr id="53" name="iSlíḍê"/>
          <p:cNvCxnSpPr>
            <a:cxnSpLocks/>
          </p:cNvCxnSpPr>
          <p:nvPr>
            <p:custDataLst>
              <p:tags r:id="rId5"/>
            </p:custDataLst>
          </p:nvPr>
        </p:nvCxnSpPr>
        <p:spPr>
          <a:xfrm flipH="1">
            <a:off x="10714471" y="3882303"/>
            <a:ext cx="1058545" cy="0"/>
          </a:xfrm>
          <a:prstGeom prst="straightConnector1">
            <a:avLst/>
          </a:prstGeom>
          <a:ln w="76200" cap="sq">
            <a:gradFill>
              <a:gsLst>
                <a:gs pos="100000">
                  <a:schemeClr val="accent4">
                    <a:lumMod val="60000"/>
                    <a:lumOff val="40000"/>
                    <a:alpha val="0"/>
                  </a:schemeClr>
                </a:gs>
                <a:gs pos="20000">
                  <a:schemeClr val="accent4"/>
                </a:gs>
              </a:gsLst>
              <a:lin ang="12000000" scaled="0"/>
            </a:gradFill>
            <a:round/>
          </a:ln>
        </p:spPr>
        <p:style>
          <a:lnRef idx="1">
            <a:schemeClr val="accent1"/>
          </a:lnRef>
          <a:fillRef idx="0">
            <a:schemeClr val="accent1"/>
          </a:fillRef>
          <a:effectRef idx="0">
            <a:schemeClr val="accent1"/>
          </a:effectRef>
          <a:fontRef idx="minor">
            <a:schemeClr val="tx1"/>
          </a:fontRef>
        </p:style>
      </p:cxnSp>
      <p:sp>
        <p:nvSpPr>
          <p:cNvPr id="54" name="ï$ḷiḑe"/>
          <p:cNvSpPr txBox="1"/>
          <p:nvPr>
            <p:custDataLst>
              <p:tags r:id="rId6"/>
            </p:custDataLst>
          </p:nvPr>
        </p:nvSpPr>
        <p:spPr>
          <a:xfrm>
            <a:off x="10717530" y="4026535"/>
            <a:ext cx="1035050" cy="429895"/>
          </a:xfrm>
          <a:prstGeom prst="rect">
            <a:avLst/>
          </a:prstGeom>
          <a:noFill/>
          <a:effectLst/>
        </p:spPr>
        <p:txBody>
          <a:bodyPr wrap="square" rtlCol="0">
            <a:noAutofit/>
          </a:bodyPr>
          <a:lstStyle/>
          <a:p>
            <a:pPr algn="ctr"/>
            <a:r>
              <a:rPr lang="en-US" altLang="zh-CN" b="1" dirty="0">
                <a:gradFill>
                  <a:gsLst>
                    <a:gs pos="0">
                      <a:schemeClr val="accent4">
                        <a:lumMod val="60000"/>
                        <a:lumOff val="40000"/>
                      </a:schemeClr>
                    </a:gs>
                    <a:gs pos="60000">
                      <a:schemeClr val="accent4"/>
                    </a:gs>
                  </a:gsLst>
                  <a:lin ang="2700000" scaled="0"/>
                </a:gradFill>
                <a:effectLst>
                  <a:outerShdw blurRad="76200" dist="50800" dir="5400000" algn="ctr" rotWithShape="0">
                    <a:schemeClr val="accent4">
                      <a:alpha val="20000"/>
                    </a:schemeClr>
                  </a:outerShdw>
                </a:effectLst>
              </a:rPr>
              <a:t>2025</a:t>
            </a:r>
          </a:p>
        </p:txBody>
      </p:sp>
      <p:cxnSp>
        <p:nvCxnSpPr>
          <p:cNvPr id="55" name="îš1ídè"/>
          <p:cNvCxnSpPr/>
          <p:nvPr>
            <p:custDataLst>
              <p:tags r:id="rId7"/>
            </p:custDataLst>
          </p:nvPr>
        </p:nvCxnSpPr>
        <p:spPr>
          <a:xfrm flipV="1">
            <a:off x="11070674" y="3155054"/>
            <a:ext cx="0" cy="710930"/>
          </a:xfrm>
          <a:prstGeom prst="straightConnector1">
            <a:avLst/>
          </a:prstGeom>
          <a:ln w="15875">
            <a:solidFill>
              <a:schemeClr val="accent2"/>
            </a:solidFill>
            <a:tailEnd type="diamond"/>
          </a:ln>
        </p:spPr>
        <p:style>
          <a:lnRef idx="1">
            <a:schemeClr val="accent1"/>
          </a:lnRef>
          <a:fillRef idx="0">
            <a:schemeClr val="accent1"/>
          </a:fillRef>
          <a:effectRef idx="0">
            <a:schemeClr val="accent1"/>
          </a:effectRef>
          <a:fontRef idx="minor">
            <a:schemeClr val="tx1"/>
          </a:fontRef>
        </p:style>
      </p:cxnSp>
      <p:grpSp>
        <p:nvGrpSpPr>
          <p:cNvPr id="17" name="组合 16">
            <a:extLst>
              <a:ext uri="{FF2B5EF4-FFF2-40B4-BE49-F238E27FC236}">
                <a16:creationId xmlns:a16="http://schemas.microsoft.com/office/drawing/2014/main" id="{1794F5F1-C712-7077-7965-D24697EF1BAF}"/>
              </a:ext>
            </a:extLst>
          </p:cNvPr>
          <p:cNvGrpSpPr/>
          <p:nvPr/>
        </p:nvGrpSpPr>
        <p:grpSpPr>
          <a:xfrm>
            <a:off x="417666" y="1953698"/>
            <a:ext cx="11917095" cy="3744345"/>
            <a:chOff x="417666" y="1953698"/>
            <a:chExt cx="11917095" cy="3744345"/>
          </a:xfrm>
        </p:grpSpPr>
        <p:grpSp>
          <p:nvGrpSpPr>
            <p:cNvPr id="2" name="组合 1"/>
            <p:cNvGrpSpPr>
              <a:grpSpLocks noChangeAspect="1"/>
            </p:cNvGrpSpPr>
            <p:nvPr>
              <p:custDataLst>
                <p:tags r:id="rId8"/>
              </p:custDataLst>
            </p:nvPr>
          </p:nvGrpSpPr>
          <p:grpSpPr>
            <a:xfrm>
              <a:off x="417666" y="1953698"/>
              <a:ext cx="9577234" cy="3744345"/>
              <a:chOff x="544251" y="1515694"/>
              <a:chExt cx="10971150" cy="4289062"/>
            </a:xfrm>
          </p:grpSpPr>
          <p:grpSp>
            <p:nvGrpSpPr>
              <p:cNvPr id="3" name="ïSlídê"/>
              <p:cNvGrpSpPr/>
              <p:nvPr/>
            </p:nvGrpSpPr>
            <p:grpSpPr>
              <a:xfrm>
                <a:off x="544251" y="1515695"/>
                <a:ext cx="2230272" cy="2656346"/>
                <a:chOff x="468410" y="1515695"/>
                <a:chExt cx="2230272" cy="2656346"/>
              </a:xfrm>
            </p:grpSpPr>
            <p:grpSp>
              <p:nvGrpSpPr>
                <p:cNvPr id="107" name="íSḻîḍe"/>
                <p:cNvGrpSpPr/>
                <p:nvPr/>
              </p:nvGrpSpPr>
              <p:grpSpPr>
                <a:xfrm>
                  <a:off x="468410" y="1515695"/>
                  <a:ext cx="2230272" cy="1186910"/>
                  <a:chOff x="6521932" y="2290105"/>
                  <a:chExt cx="2648285" cy="1167758"/>
                </a:xfrm>
                <a:noFill/>
              </p:grpSpPr>
              <p:sp>
                <p:nvSpPr>
                  <p:cNvPr id="110" name="î$liḋé"/>
                  <p:cNvSpPr/>
                  <p:nvPr>
                    <p:custDataLst>
                      <p:tags r:id="rId42"/>
                    </p:custDataLst>
                  </p:nvPr>
                </p:nvSpPr>
                <p:spPr>
                  <a:xfrm>
                    <a:off x="6521932" y="2290105"/>
                    <a:ext cx="2648285" cy="5232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b"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r>
                      <a:rPr kumimoji="1" lang="zh-CN" altLang="en-US" sz="1600" b="1" dirty="0">
                        <a:solidFill>
                          <a:schemeClr val="tx1"/>
                        </a:solidFill>
                      </a:rPr>
                      <a:t>公司成立（斯迈特）</a:t>
                    </a:r>
                    <a:endParaRPr kumimoji="1" lang="en-US" altLang="zh-CN" sz="1600" b="1" dirty="0">
                      <a:solidFill>
                        <a:schemeClr val="tx1"/>
                      </a:solidFill>
                    </a:endParaRPr>
                  </a:p>
                </p:txBody>
              </p:sp>
              <p:sp>
                <p:nvSpPr>
                  <p:cNvPr id="111" name="ïṣļiḍè"/>
                  <p:cNvSpPr/>
                  <p:nvPr>
                    <p:custDataLst>
                      <p:tags r:id="rId43"/>
                    </p:custDataLst>
                  </p:nvPr>
                </p:nvSpPr>
                <p:spPr>
                  <a:xfrm>
                    <a:off x="6583844" y="2719322"/>
                    <a:ext cx="2333027" cy="7385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t"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nSpc>
                        <a:spcPct val="130000"/>
                      </a:lnSpc>
                    </a:pPr>
                    <a:r>
                      <a:rPr lang="zh-CN" altLang="en-US" sz="1100" dirty="0">
                        <a:solidFill>
                          <a:schemeClr val="tx1"/>
                        </a:solidFill>
                        <a:cs typeface="+mn-ea"/>
                        <a:sym typeface="+mn-lt"/>
                      </a:rPr>
                      <a:t>中石化页岩气涪陵区块进行井下工具技术服务</a:t>
                    </a:r>
                    <a:endParaRPr kumimoji="1" lang="en-US" altLang="zh-CN" sz="1100" dirty="0">
                      <a:solidFill>
                        <a:schemeClr val="tx1"/>
                      </a:solidFill>
                    </a:endParaRPr>
                  </a:p>
                </p:txBody>
              </p:sp>
            </p:grpSp>
            <p:sp>
              <p:nvSpPr>
                <p:cNvPr id="108" name="işļïḋé"/>
                <p:cNvSpPr txBox="1"/>
                <p:nvPr>
                  <p:custDataLst>
                    <p:tags r:id="rId40"/>
                  </p:custDataLst>
                </p:nvPr>
              </p:nvSpPr>
              <p:spPr>
                <a:xfrm>
                  <a:off x="933123" y="3750162"/>
                  <a:ext cx="1139301" cy="421879"/>
                </a:xfrm>
                <a:prstGeom prst="rect">
                  <a:avLst/>
                </a:prstGeom>
                <a:noFill/>
                <a:effectLst/>
              </p:spPr>
              <p:txBody>
                <a:bodyPr wrap="square" rtlCol="0">
                  <a:spAutoFit/>
                </a:bodyPr>
                <a:lstStyle/>
                <a:p>
                  <a:pPr algn="ctr"/>
                  <a:r>
                    <a:rPr lang="en-US" altLang="zh-CN" b="1" dirty="0">
                      <a:gradFill>
                        <a:gsLst>
                          <a:gs pos="0">
                            <a:schemeClr val="accent1">
                              <a:lumMod val="60000"/>
                              <a:lumOff val="40000"/>
                            </a:schemeClr>
                          </a:gs>
                          <a:gs pos="60000">
                            <a:schemeClr val="accent1"/>
                          </a:gs>
                        </a:gsLst>
                        <a:lin ang="2700000" scaled="0"/>
                      </a:gradFill>
                      <a:effectLst>
                        <a:outerShdw blurRad="76200" dist="50800" dir="5400000" algn="ctr" rotWithShape="0">
                          <a:schemeClr val="accent1">
                            <a:alpha val="20000"/>
                          </a:schemeClr>
                        </a:outerShdw>
                      </a:effectLst>
                    </a:rPr>
                    <a:t>2017</a:t>
                  </a:r>
                  <a:endParaRPr lang="zh-CN" altLang="en-US" b="1" dirty="0">
                    <a:gradFill>
                      <a:gsLst>
                        <a:gs pos="0">
                          <a:schemeClr val="accent1">
                            <a:lumMod val="60000"/>
                            <a:lumOff val="40000"/>
                          </a:schemeClr>
                        </a:gs>
                        <a:gs pos="60000">
                          <a:schemeClr val="accent1"/>
                        </a:gs>
                      </a:gsLst>
                      <a:lin ang="2700000" scaled="0"/>
                    </a:gradFill>
                    <a:effectLst>
                      <a:outerShdw blurRad="76200" dist="50800" dir="5400000" algn="ctr" rotWithShape="0">
                        <a:schemeClr val="accent1">
                          <a:alpha val="20000"/>
                        </a:schemeClr>
                      </a:outerShdw>
                    </a:effectLst>
                  </a:endParaRPr>
                </a:p>
              </p:txBody>
            </p:sp>
            <p:cxnSp>
              <p:nvCxnSpPr>
                <p:cNvPr id="109" name="ïṧľíḋe"/>
                <p:cNvCxnSpPr/>
                <p:nvPr>
                  <p:custDataLst>
                    <p:tags r:id="rId41"/>
                  </p:custDataLst>
                </p:nvPr>
              </p:nvCxnSpPr>
              <p:spPr>
                <a:xfrm flipV="1">
                  <a:off x="1502936" y="2902689"/>
                  <a:ext cx="0" cy="779424"/>
                </a:xfrm>
                <a:prstGeom prst="straightConnector1">
                  <a:avLst/>
                </a:prstGeom>
                <a:ln w="15875">
                  <a:solidFill>
                    <a:schemeClr val="accent1"/>
                  </a:solidFill>
                  <a:tailEnd type="diamond"/>
                </a:ln>
              </p:spPr>
              <p:style>
                <a:lnRef idx="1">
                  <a:schemeClr val="accent1"/>
                </a:lnRef>
                <a:fillRef idx="0">
                  <a:schemeClr val="accent1"/>
                </a:fillRef>
                <a:effectRef idx="0">
                  <a:schemeClr val="accent1"/>
                </a:effectRef>
                <a:fontRef idx="minor">
                  <a:schemeClr val="tx1"/>
                </a:fontRef>
              </p:style>
            </p:cxnSp>
          </p:grpSp>
          <p:grpSp>
            <p:nvGrpSpPr>
              <p:cNvPr id="4" name="ïṧḻidé"/>
              <p:cNvGrpSpPr/>
              <p:nvPr/>
            </p:nvGrpSpPr>
            <p:grpSpPr>
              <a:xfrm>
                <a:off x="1723139" y="3191848"/>
                <a:ext cx="2726547" cy="2564981"/>
                <a:chOff x="2954329" y="3191848"/>
                <a:chExt cx="2726547" cy="2564981"/>
              </a:xfrm>
            </p:grpSpPr>
            <p:grpSp>
              <p:nvGrpSpPr>
                <p:cNvPr id="102" name="îṩḷíḍé"/>
                <p:cNvGrpSpPr/>
                <p:nvPr/>
              </p:nvGrpSpPr>
              <p:grpSpPr>
                <a:xfrm>
                  <a:off x="2954329" y="4610520"/>
                  <a:ext cx="2726547" cy="1146309"/>
                  <a:chOff x="6088679" y="2323545"/>
                  <a:chExt cx="3237575" cy="1127811"/>
                </a:xfrm>
                <a:noFill/>
              </p:grpSpPr>
              <p:sp>
                <p:nvSpPr>
                  <p:cNvPr id="105" name="ïṩ1îḑè"/>
                  <p:cNvSpPr/>
                  <p:nvPr>
                    <p:custDataLst>
                      <p:tags r:id="rId38"/>
                    </p:custDataLst>
                  </p:nvPr>
                </p:nvSpPr>
                <p:spPr>
                  <a:xfrm>
                    <a:off x="6937068" y="2323545"/>
                    <a:ext cx="1543759" cy="5202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b"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r>
                      <a:rPr kumimoji="1" lang="zh-CN" altLang="en-US" sz="1600" b="1" dirty="0">
                        <a:solidFill>
                          <a:schemeClr val="tx1"/>
                        </a:solidFill>
                      </a:rPr>
                      <a:t>维保基地</a:t>
                    </a:r>
                    <a:endParaRPr kumimoji="1" lang="en-US" altLang="zh-CN" sz="1600" b="1" dirty="0">
                      <a:solidFill>
                        <a:schemeClr val="tx1"/>
                      </a:solidFill>
                    </a:endParaRPr>
                  </a:p>
                </p:txBody>
              </p:sp>
              <p:sp>
                <p:nvSpPr>
                  <p:cNvPr id="106" name="îṣļîde"/>
                  <p:cNvSpPr/>
                  <p:nvPr>
                    <p:custDataLst>
                      <p:tags r:id="rId39"/>
                    </p:custDataLst>
                  </p:nvPr>
                </p:nvSpPr>
                <p:spPr>
                  <a:xfrm>
                    <a:off x="6088679" y="2667261"/>
                    <a:ext cx="3237575" cy="7840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t"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171450" indent="-171450">
                      <a:lnSpc>
                        <a:spcPct val="150000"/>
                      </a:lnSpc>
                      <a:buFont typeface="Arial" panose="020B0604020202020204" pitchFamily="34" charset="0"/>
                      <a:buChar char="•"/>
                    </a:pPr>
                    <a:r>
                      <a:rPr lang="zh-CN" altLang="en-US" sz="1100" dirty="0">
                        <a:solidFill>
                          <a:schemeClr val="tx1"/>
                        </a:solidFill>
                        <a:cs typeface="+mn-ea"/>
                        <a:sym typeface="+mn-lt"/>
                      </a:rPr>
                      <a:t>成都生产维保试验基地投入运营</a:t>
                    </a:r>
                    <a:endParaRPr lang="en-US" altLang="zh-CN" sz="1100" dirty="0">
                      <a:solidFill>
                        <a:schemeClr val="tx1"/>
                      </a:solidFill>
                      <a:cs typeface="+mn-ea"/>
                      <a:sym typeface="+mn-lt"/>
                    </a:endParaRPr>
                  </a:p>
                  <a:p>
                    <a:pPr marL="171450" indent="-171450">
                      <a:lnSpc>
                        <a:spcPct val="150000"/>
                      </a:lnSpc>
                      <a:buFont typeface="Arial" panose="020B0604020202020204" pitchFamily="34" charset="0"/>
                      <a:buChar char="•"/>
                    </a:pPr>
                    <a:r>
                      <a:rPr lang="zh-CN" altLang="en-US" sz="1100" dirty="0">
                        <a:solidFill>
                          <a:schemeClr val="tx1"/>
                        </a:solidFill>
                        <a:cs typeface="+mn-ea"/>
                        <a:sym typeface="+mn-lt"/>
                      </a:rPr>
                      <a:t>同北美专业公司进行合作</a:t>
                    </a:r>
                    <a:endParaRPr lang="en-US" altLang="zh-CN" sz="1100" dirty="0">
                      <a:solidFill>
                        <a:schemeClr val="tx1"/>
                      </a:solidFill>
                      <a:cs typeface="+mn-ea"/>
                      <a:sym typeface="+mn-lt"/>
                    </a:endParaRPr>
                  </a:p>
                </p:txBody>
              </p:sp>
            </p:grpSp>
            <p:sp>
              <p:nvSpPr>
                <p:cNvPr id="103" name="iṥḷíḓé"/>
                <p:cNvSpPr txBox="1"/>
                <p:nvPr>
                  <p:custDataLst>
                    <p:tags r:id="rId36"/>
                  </p:custDataLst>
                </p:nvPr>
              </p:nvSpPr>
              <p:spPr>
                <a:xfrm>
                  <a:off x="3545785" y="3191848"/>
                  <a:ext cx="1162952" cy="421879"/>
                </a:xfrm>
                <a:prstGeom prst="rect">
                  <a:avLst/>
                </a:prstGeom>
                <a:noFill/>
                <a:effectLst/>
              </p:spPr>
              <p:txBody>
                <a:bodyPr wrap="square" rtlCol="0">
                  <a:spAutoFit/>
                </a:bodyPr>
                <a:lstStyle/>
                <a:p>
                  <a:pPr algn="ctr"/>
                  <a:r>
                    <a:rPr lang="en-US" altLang="zh-CN" b="1" dirty="0">
                      <a:gradFill>
                        <a:gsLst>
                          <a:gs pos="0">
                            <a:schemeClr val="accent3">
                              <a:lumMod val="60000"/>
                              <a:lumOff val="40000"/>
                            </a:schemeClr>
                          </a:gs>
                          <a:gs pos="60000">
                            <a:schemeClr val="accent3"/>
                          </a:gs>
                        </a:gsLst>
                        <a:lin ang="2700000" scaled="0"/>
                      </a:gradFill>
                      <a:effectLst>
                        <a:outerShdw blurRad="76200" dist="50800" dir="5400000" algn="ctr" rotWithShape="0">
                          <a:schemeClr val="accent3">
                            <a:alpha val="20000"/>
                          </a:schemeClr>
                        </a:outerShdw>
                      </a:effectLst>
                    </a:rPr>
                    <a:t>2018</a:t>
                  </a:r>
                </a:p>
              </p:txBody>
            </p:sp>
            <p:cxnSp>
              <p:nvCxnSpPr>
                <p:cNvPr id="104" name="î$ḻiḋé"/>
                <p:cNvCxnSpPr/>
                <p:nvPr>
                  <p:custDataLst>
                    <p:tags r:id="rId37"/>
                  </p:custDataLst>
                </p:nvPr>
              </p:nvCxnSpPr>
              <p:spPr>
                <a:xfrm>
                  <a:off x="4318844" y="3750333"/>
                  <a:ext cx="0" cy="779424"/>
                </a:xfrm>
                <a:prstGeom prst="straightConnector1">
                  <a:avLst/>
                </a:prstGeom>
                <a:ln w="15875">
                  <a:solidFill>
                    <a:schemeClr val="accent3"/>
                  </a:solidFill>
                  <a:tailEnd type="diamond"/>
                </a:ln>
              </p:spPr>
              <p:style>
                <a:lnRef idx="1">
                  <a:schemeClr val="accent1"/>
                </a:lnRef>
                <a:fillRef idx="0">
                  <a:schemeClr val="accent1"/>
                </a:fillRef>
                <a:effectRef idx="0">
                  <a:schemeClr val="accent1"/>
                </a:effectRef>
                <a:fontRef idx="minor">
                  <a:schemeClr val="tx1"/>
                </a:fontRef>
              </p:style>
            </p:cxnSp>
          </p:grpSp>
          <p:grpSp>
            <p:nvGrpSpPr>
              <p:cNvPr id="5" name="îşľïḑê"/>
              <p:cNvGrpSpPr/>
              <p:nvPr/>
            </p:nvGrpSpPr>
            <p:grpSpPr>
              <a:xfrm>
                <a:off x="4721900" y="3252685"/>
                <a:ext cx="2434059" cy="2502805"/>
                <a:chOff x="5411680" y="3252685"/>
                <a:chExt cx="2434059" cy="2502805"/>
              </a:xfrm>
            </p:grpSpPr>
            <p:grpSp>
              <p:nvGrpSpPr>
                <p:cNvPr id="97" name="îşļidê"/>
                <p:cNvGrpSpPr/>
                <p:nvPr/>
              </p:nvGrpSpPr>
              <p:grpSpPr>
                <a:xfrm>
                  <a:off x="5411680" y="4610521"/>
                  <a:ext cx="2434059" cy="1144969"/>
                  <a:chOff x="5882877" y="2323545"/>
                  <a:chExt cx="2890267" cy="1126492"/>
                </a:xfrm>
                <a:noFill/>
              </p:grpSpPr>
              <p:sp>
                <p:nvSpPr>
                  <p:cNvPr id="100" name="ís1ïďé"/>
                  <p:cNvSpPr/>
                  <p:nvPr>
                    <p:custDataLst>
                      <p:tags r:id="rId34"/>
                    </p:custDataLst>
                  </p:nvPr>
                </p:nvSpPr>
                <p:spPr>
                  <a:xfrm>
                    <a:off x="6355239" y="2323545"/>
                    <a:ext cx="2250209" cy="5202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b"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r>
                      <a:rPr kumimoji="1" lang="zh-CN" altLang="en-US" sz="1600" b="1" dirty="0">
                        <a:solidFill>
                          <a:schemeClr val="tx1"/>
                        </a:solidFill>
                      </a:rPr>
                      <a:t>质变发展</a:t>
                    </a:r>
                    <a:endParaRPr kumimoji="1" lang="en-US" altLang="zh-CN" sz="1600" b="1" dirty="0">
                      <a:solidFill>
                        <a:schemeClr val="tx1"/>
                      </a:solidFill>
                    </a:endParaRPr>
                  </a:p>
                </p:txBody>
              </p:sp>
              <p:sp>
                <p:nvSpPr>
                  <p:cNvPr id="101" name="íSḷïḓé"/>
                  <p:cNvSpPr/>
                  <p:nvPr>
                    <p:custDataLst>
                      <p:tags r:id="rId35"/>
                    </p:custDataLst>
                  </p:nvPr>
                </p:nvSpPr>
                <p:spPr>
                  <a:xfrm>
                    <a:off x="5882877" y="2665943"/>
                    <a:ext cx="2890267" cy="7840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t"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171450" indent="-171450">
                      <a:lnSpc>
                        <a:spcPct val="150000"/>
                      </a:lnSpc>
                      <a:buFont typeface="Arial" panose="020B0604020202020204" pitchFamily="34" charset="0"/>
                      <a:buChar char="•"/>
                    </a:pPr>
                    <a:r>
                      <a:rPr lang="zh-CN" altLang="en-US" sz="1100" dirty="0">
                        <a:solidFill>
                          <a:schemeClr val="tx1"/>
                        </a:solidFill>
                        <a:cs typeface="+mn-ea"/>
                        <a:sym typeface="+mn-lt"/>
                      </a:rPr>
                      <a:t>入驻成都赤湾国际油气基地</a:t>
                    </a:r>
                    <a:endParaRPr lang="en-US" altLang="zh-CN" sz="1100" dirty="0">
                      <a:solidFill>
                        <a:schemeClr val="tx1"/>
                      </a:solidFill>
                      <a:cs typeface="+mn-ea"/>
                      <a:sym typeface="+mn-lt"/>
                    </a:endParaRPr>
                  </a:p>
                  <a:p>
                    <a:pPr marL="171450" indent="-171450">
                      <a:lnSpc>
                        <a:spcPct val="150000"/>
                      </a:lnSpc>
                      <a:buFont typeface="Arial" panose="020B0604020202020204" pitchFamily="34" charset="0"/>
                      <a:buChar char="•"/>
                    </a:pPr>
                    <a:r>
                      <a:rPr lang="zh-CN" altLang="en-US" sz="1100" dirty="0">
                        <a:solidFill>
                          <a:schemeClr val="tx1"/>
                        </a:solidFill>
                        <a:cs typeface="+mn-ea"/>
                        <a:sym typeface="+mn-lt"/>
                      </a:rPr>
                      <a:t>进入钻井</a:t>
                    </a:r>
                    <a:r>
                      <a:rPr lang="en-US" altLang="zh-CN" sz="1100" dirty="0">
                        <a:solidFill>
                          <a:schemeClr val="tx1"/>
                        </a:solidFill>
                        <a:cs typeface="+mn-ea"/>
                        <a:sym typeface="+mn-lt"/>
                      </a:rPr>
                      <a:t>\</a:t>
                    </a:r>
                    <a:r>
                      <a:rPr lang="zh-CN" altLang="en-US" sz="1100" dirty="0">
                        <a:solidFill>
                          <a:schemeClr val="tx1"/>
                        </a:solidFill>
                        <a:cs typeface="+mn-ea"/>
                        <a:sym typeface="+mn-lt"/>
                      </a:rPr>
                      <a:t>修井市场</a:t>
                    </a:r>
                    <a:endParaRPr lang="en-US" altLang="zh-CN" sz="1100" dirty="0">
                      <a:solidFill>
                        <a:schemeClr val="tx1"/>
                      </a:solidFill>
                      <a:cs typeface="+mn-ea"/>
                      <a:sym typeface="+mn-lt"/>
                    </a:endParaRPr>
                  </a:p>
                </p:txBody>
              </p:sp>
            </p:grpSp>
            <p:sp>
              <p:nvSpPr>
                <p:cNvPr id="98" name="ï$ḷiḑe"/>
                <p:cNvSpPr txBox="1"/>
                <p:nvPr>
                  <p:custDataLst>
                    <p:tags r:id="rId32"/>
                  </p:custDataLst>
                </p:nvPr>
              </p:nvSpPr>
              <p:spPr>
                <a:xfrm>
                  <a:off x="6005353" y="3252685"/>
                  <a:ext cx="1134571" cy="427051"/>
                </a:xfrm>
                <a:prstGeom prst="rect">
                  <a:avLst/>
                </a:prstGeom>
                <a:noFill/>
                <a:effectLst/>
              </p:spPr>
              <p:txBody>
                <a:bodyPr wrap="square" rtlCol="0">
                  <a:spAutoFit/>
                </a:bodyPr>
                <a:lstStyle/>
                <a:p>
                  <a:pPr algn="ctr"/>
                  <a:r>
                    <a:rPr lang="en-US" altLang="zh-CN" b="1" dirty="0">
                      <a:gradFill>
                        <a:gsLst>
                          <a:gs pos="0">
                            <a:schemeClr val="accent4">
                              <a:lumMod val="60000"/>
                              <a:lumOff val="40000"/>
                            </a:schemeClr>
                          </a:gs>
                          <a:gs pos="60000">
                            <a:schemeClr val="accent4"/>
                          </a:gs>
                        </a:gsLst>
                        <a:lin ang="2700000" scaled="0"/>
                      </a:gradFill>
                      <a:effectLst>
                        <a:outerShdw blurRad="76200" dist="50800" dir="5400000" algn="ctr" rotWithShape="0">
                          <a:schemeClr val="accent4">
                            <a:alpha val="20000"/>
                          </a:schemeClr>
                        </a:outerShdw>
                      </a:effectLst>
                    </a:rPr>
                    <a:t>2020</a:t>
                  </a:r>
                </a:p>
              </p:txBody>
            </p:sp>
            <p:cxnSp>
              <p:nvCxnSpPr>
                <p:cNvPr id="99" name="îṥ1îdé"/>
                <p:cNvCxnSpPr/>
                <p:nvPr>
                  <p:custDataLst>
                    <p:tags r:id="rId33"/>
                  </p:custDataLst>
                </p:nvPr>
              </p:nvCxnSpPr>
              <p:spPr>
                <a:xfrm>
                  <a:off x="6592790" y="3751690"/>
                  <a:ext cx="0" cy="779424"/>
                </a:xfrm>
                <a:prstGeom prst="straightConnector1">
                  <a:avLst/>
                </a:prstGeom>
                <a:ln w="15875">
                  <a:solidFill>
                    <a:schemeClr val="accent4"/>
                  </a:solidFill>
                  <a:tailEnd type="diamond"/>
                </a:ln>
              </p:spPr>
              <p:style>
                <a:lnRef idx="1">
                  <a:schemeClr val="accent1"/>
                </a:lnRef>
                <a:fillRef idx="0">
                  <a:schemeClr val="accent1"/>
                </a:fillRef>
                <a:effectRef idx="0">
                  <a:schemeClr val="accent1"/>
                </a:effectRef>
                <a:fontRef idx="minor">
                  <a:schemeClr val="tx1"/>
                </a:fontRef>
              </p:style>
            </p:cxnSp>
          </p:grpSp>
          <p:grpSp>
            <p:nvGrpSpPr>
              <p:cNvPr id="6" name="ïṣḻîde"/>
              <p:cNvGrpSpPr/>
              <p:nvPr/>
            </p:nvGrpSpPr>
            <p:grpSpPr>
              <a:xfrm>
                <a:off x="2917173" y="1515694"/>
                <a:ext cx="3009047" cy="2799500"/>
                <a:chOff x="3769502" y="1515694"/>
                <a:chExt cx="3009047" cy="2799500"/>
              </a:xfrm>
            </p:grpSpPr>
            <p:grpSp>
              <p:nvGrpSpPr>
                <p:cNvPr id="92" name="îsļïďé"/>
                <p:cNvGrpSpPr/>
                <p:nvPr/>
              </p:nvGrpSpPr>
              <p:grpSpPr>
                <a:xfrm>
                  <a:off x="3769502" y="1515694"/>
                  <a:ext cx="3009047" cy="1486317"/>
                  <a:chOff x="5280376" y="2480655"/>
                  <a:chExt cx="3573025" cy="1462333"/>
                </a:xfrm>
                <a:noFill/>
              </p:grpSpPr>
              <p:sp>
                <p:nvSpPr>
                  <p:cNvPr id="95" name="îṣliḓè"/>
                  <p:cNvSpPr/>
                  <p:nvPr>
                    <p:custDataLst>
                      <p:tags r:id="rId30"/>
                    </p:custDataLst>
                  </p:nvPr>
                </p:nvSpPr>
                <p:spPr>
                  <a:xfrm>
                    <a:off x="5959009" y="2480655"/>
                    <a:ext cx="2333024" cy="5202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b"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r>
                      <a:rPr kumimoji="1" lang="zh-CN" altLang="en-US" sz="1600" b="1" dirty="0">
                        <a:solidFill>
                          <a:schemeClr val="tx1"/>
                        </a:solidFill>
                      </a:rPr>
                      <a:t>量变发展</a:t>
                    </a:r>
                    <a:endParaRPr kumimoji="1" lang="en-US" altLang="zh-CN" sz="1600" b="1" dirty="0">
                      <a:solidFill>
                        <a:schemeClr val="tx1"/>
                      </a:solidFill>
                    </a:endParaRPr>
                  </a:p>
                </p:txBody>
              </p:sp>
              <p:sp>
                <p:nvSpPr>
                  <p:cNvPr id="96" name="ïš1ïdè"/>
                  <p:cNvSpPr/>
                  <p:nvPr>
                    <p:custDataLst>
                      <p:tags r:id="rId31"/>
                    </p:custDataLst>
                  </p:nvPr>
                </p:nvSpPr>
                <p:spPr>
                  <a:xfrm>
                    <a:off x="5280376" y="2872735"/>
                    <a:ext cx="3573025" cy="10702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t"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171450" indent="-171450">
                      <a:lnSpc>
                        <a:spcPct val="150000"/>
                      </a:lnSpc>
                      <a:buFont typeface="Arial" panose="020B0604020202020204" pitchFamily="34" charset="0"/>
                      <a:buChar char="•"/>
                    </a:pPr>
                    <a:r>
                      <a:rPr lang="en-US" altLang="zh-CN" sz="1100" dirty="0">
                        <a:solidFill>
                          <a:schemeClr val="tx1"/>
                        </a:solidFill>
                        <a:cs typeface="+mn-ea"/>
                        <a:sym typeface="+mn-lt"/>
                      </a:rPr>
                      <a:t>ASBR International</a:t>
                    </a:r>
                    <a:r>
                      <a:rPr lang="zh-CN" altLang="en-US" sz="1100" dirty="0">
                        <a:solidFill>
                          <a:schemeClr val="tx1"/>
                        </a:solidFill>
                        <a:cs typeface="+mn-ea"/>
                        <a:sym typeface="+mn-lt"/>
                      </a:rPr>
                      <a:t>在</a:t>
                    </a:r>
                    <a:r>
                      <a:rPr lang="en-US" altLang="zh-CN" sz="1100" dirty="0">
                        <a:solidFill>
                          <a:schemeClr val="tx1"/>
                        </a:solidFill>
                        <a:cs typeface="+mn-ea"/>
                        <a:sym typeface="+mn-lt"/>
                      </a:rPr>
                      <a:t>Calgary</a:t>
                    </a:r>
                    <a:r>
                      <a:rPr lang="zh-CN" altLang="en-US" sz="1100" dirty="0">
                        <a:solidFill>
                          <a:schemeClr val="tx1"/>
                        </a:solidFill>
                        <a:cs typeface="+mn-ea"/>
                        <a:sym typeface="+mn-lt"/>
                      </a:rPr>
                      <a:t>成立</a:t>
                    </a:r>
                    <a:endParaRPr lang="en-US" altLang="zh-CN" sz="1100" dirty="0">
                      <a:solidFill>
                        <a:schemeClr val="tx1"/>
                      </a:solidFill>
                      <a:cs typeface="+mn-ea"/>
                      <a:sym typeface="+mn-lt"/>
                    </a:endParaRPr>
                  </a:p>
                  <a:p>
                    <a:pPr marL="171450" indent="-171450">
                      <a:lnSpc>
                        <a:spcPct val="150000"/>
                      </a:lnSpc>
                      <a:buFont typeface="Arial" panose="020B0604020202020204" pitchFamily="34" charset="0"/>
                      <a:buChar char="•"/>
                    </a:pPr>
                    <a:r>
                      <a:rPr lang="zh-CN" altLang="en-US" sz="1100" dirty="0">
                        <a:solidFill>
                          <a:schemeClr val="tx1"/>
                        </a:solidFill>
                        <a:cs typeface="+mn-ea"/>
                        <a:sym typeface="+mn-lt"/>
                      </a:rPr>
                      <a:t>市场从西南扩展到全国</a:t>
                    </a:r>
                    <a:endParaRPr lang="en-US" altLang="zh-CN" sz="1100" dirty="0">
                      <a:solidFill>
                        <a:schemeClr val="tx1"/>
                      </a:solidFill>
                      <a:cs typeface="+mn-ea"/>
                      <a:sym typeface="+mn-lt"/>
                    </a:endParaRPr>
                  </a:p>
                  <a:p>
                    <a:pPr marL="171450" indent="-171450">
                      <a:lnSpc>
                        <a:spcPct val="150000"/>
                      </a:lnSpc>
                      <a:buFont typeface="Arial" panose="020B0604020202020204" pitchFamily="34" charset="0"/>
                      <a:buChar char="•"/>
                    </a:pPr>
                    <a:r>
                      <a:rPr lang="zh-CN" altLang="en-US" sz="1100" dirty="0">
                        <a:solidFill>
                          <a:schemeClr val="tx1"/>
                        </a:solidFill>
                        <a:cs typeface="+mn-ea"/>
                        <a:sym typeface="+mn-lt"/>
                      </a:rPr>
                      <a:t>承担中石油科研项目</a:t>
                    </a:r>
                    <a:endParaRPr lang="en-US" altLang="zh-CN" sz="1100" dirty="0">
                      <a:solidFill>
                        <a:schemeClr val="tx1"/>
                      </a:solidFill>
                      <a:cs typeface="+mn-ea"/>
                      <a:sym typeface="+mn-lt"/>
                    </a:endParaRPr>
                  </a:p>
                </p:txBody>
              </p:sp>
            </p:grpSp>
            <p:sp>
              <p:nvSpPr>
                <p:cNvPr id="93" name="iŝlíḍè"/>
                <p:cNvSpPr txBox="1"/>
                <p:nvPr>
                  <p:custDataLst>
                    <p:tags r:id="rId28"/>
                  </p:custDataLst>
                </p:nvPr>
              </p:nvSpPr>
              <p:spPr>
                <a:xfrm>
                  <a:off x="5002541" y="3889760"/>
                  <a:ext cx="1133895" cy="425434"/>
                </a:xfrm>
                <a:prstGeom prst="rect">
                  <a:avLst/>
                </a:prstGeom>
                <a:noFill/>
                <a:effectLst/>
              </p:spPr>
              <p:txBody>
                <a:bodyPr wrap="square" rtlCol="0">
                  <a:spAutoFit/>
                </a:bodyPr>
                <a:lstStyle/>
                <a:p>
                  <a:pPr algn="ctr"/>
                  <a:r>
                    <a:rPr lang="en-US" altLang="zh-CN" b="1" dirty="0">
                      <a:gradFill>
                        <a:gsLst>
                          <a:gs pos="0">
                            <a:schemeClr val="accent2">
                              <a:lumMod val="60000"/>
                              <a:lumOff val="40000"/>
                            </a:schemeClr>
                          </a:gs>
                          <a:gs pos="60000">
                            <a:schemeClr val="accent2"/>
                          </a:gs>
                        </a:gsLst>
                        <a:lin ang="2700000" scaled="0"/>
                      </a:gradFill>
                      <a:effectLst>
                        <a:outerShdw blurRad="76200" dist="50800" dir="5400000" algn="ctr" rotWithShape="0">
                          <a:schemeClr val="accent2">
                            <a:alpha val="20000"/>
                          </a:schemeClr>
                        </a:outerShdw>
                      </a:effectLst>
                    </a:rPr>
                    <a:t>2019</a:t>
                  </a:r>
                </a:p>
              </p:txBody>
            </p:sp>
            <p:cxnSp>
              <p:nvCxnSpPr>
                <p:cNvPr id="94" name="îš1ídè"/>
                <p:cNvCxnSpPr/>
                <p:nvPr>
                  <p:custDataLst>
                    <p:tags r:id="rId29"/>
                  </p:custDataLst>
                </p:nvPr>
              </p:nvCxnSpPr>
              <p:spPr>
                <a:xfrm flipV="1">
                  <a:off x="5259546" y="2927697"/>
                  <a:ext cx="0" cy="779424"/>
                </a:xfrm>
                <a:prstGeom prst="straightConnector1">
                  <a:avLst/>
                </a:prstGeom>
                <a:ln w="15875">
                  <a:solidFill>
                    <a:schemeClr val="accent2"/>
                  </a:solidFill>
                  <a:tailEnd type="diamond"/>
                </a:ln>
              </p:spPr>
              <p:style>
                <a:lnRef idx="1">
                  <a:schemeClr val="accent1"/>
                </a:lnRef>
                <a:fillRef idx="0">
                  <a:schemeClr val="accent1"/>
                </a:fillRef>
                <a:effectRef idx="0">
                  <a:schemeClr val="accent1"/>
                </a:effectRef>
                <a:fontRef idx="minor">
                  <a:schemeClr val="tx1"/>
                </a:fontRef>
              </p:style>
            </p:cxnSp>
          </p:grpSp>
          <p:grpSp>
            <p:nvGrpSpPr>
              <p:cNvPr id="7" name="îŝ1îḋé"/>
              <p:cNvGrpSpPr/>
              <p:nvPr/>
            </p:nvGrpSpPr>
            <p:grpSpPr>
              <a:xfrm>
                <a:off x="5920672" y="1518035"/>
                <a:ext cx="2945197" cy="2629457"/>
                <a:chOff x="7143008" y="1518035"/>
                <a:chExt cx="2945197" cy="2629457"/>
              </a:xfrm>
            </p:grpSpPr>
            <p:grpSp>
              <p:nvGrpSpPr>
                <p:cNvPr id="30" name="işliḍe"/>
                <p:cNvGrpSpPr/>
                <p:nvPr/>
              </p:nvGrpSpPr>
              <p:grpSpPr>
                <a:xfrm>
                  <a:off x="7143008" y="1518035"/>
                  <a:ext cx="2945197" cy="1516042"/>
                  <a:chOff x="5638894" y="2494125"/>
                  <a:chExt cx="3497206" cy="1491580"/>
                </a:xfrm>
                <a:noFill/>
              </p:grpSpPr>
              <p:sp>
                <p:nvSpPr>
                  <p:cNvPr id="33" name="ïṩḷïḓe"/>
                  <p:cNvSpPr/>
                  <p:nvPr>
                    <p:custDataLst>
                      <p:tags r:id="rId26"/>
                    </p:custDataLst>
                  </p:nvPr>
                </p:nvSpPr>
                <p:spPr>
                  <a:xfrm>
                    <a:off x="6220987" y="2494125"/>
                    <a:ext cx="2333022" cy="5202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b"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r>
                      <a:rPr kumimoji="1" lang="zh-CN" altLang="en-US" sz="1600" b="1" dirty="0">
                        <a:solidFill>
                          <a:schemeClr val="tx1"/>
                        </a:solidFill>
                      </a:rPr>
                      <a:t>稳步前进</a:t>
                    </a:r>
                    <a:endParaRPr kumimoji="1" lang="en-US" altLang="zh-CN" sz="1600" b="1" dirty="0">
                      <a:solidFill>
                        <a:schemeClr val="tx1"/>
                      </a:solidFill>
                    </a:endParaRPr>
                  </a:p>
                </p:txBody>
              </p:sp>
              <p:sp>
                <p:nvSpPr>
                  <p:cNvPr id="44" name="îSļîḍè"/>
                  <p:cNvSpPr/>
                  <p:nvPr>
                    <p:custDataLst>
                      <p:tags r:id="rId27"/>
                    </p:custDataLst>
                  </p:nvPr>
                </p:nvSpPr>
                <p:spPr>
                  <a:xfrm>
                    <a:off x="5638894" y="2915451"/>
                    <a:ext cx="3497206" cy="10702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t"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171450" indent="-171450">
                      <a:lnSpc>
                        <a:spcPct val="150000"/>
                      </a:lnSpc>
                      <a:buFont typeface="Arial" panose="020B0604020202020204" pitchFamily="34" charset="0"/>
                      <a:buChar char="•"/>
                    </a:pPr>
                    <a:r>
                      <a:rPr lang="zh-CN" altLang="en-US" sz="1100" dirty="0">
                        <a:solidFill>
                          <a:schemeClr val="tx1"/>
                        </a:solidFill>
                        <a:cs typeface="+mn-ea"/>
                        <a:sym typeface="+mn-lt"/>
                      </a:rPr>
                      <a:t>三桶油公司服务</a:t>
                    </a:r>
                    <a:endParaRPr lang="en-US" altLang="zh-CN" sz="1100" dirty="0">
                      <a:solidFill>
                        <a:schemeClr val="tx1"/>
                      </a:solidFill>
                      <a:cs typeface="+mn-ea"/>
                      <a:sym typeface="+mn-lt"/>
                    </a:endParaRPr>
                  </a:p>
                  <a:p>
                    <a:pPr marL="171450" indent="-171450">
                      <a:lnSpc>
                        <a:spcPct val="150000"/>
                      </a:lnSpc>
                      <a:buFont typeface="Arial" panose="020B0604020202020204" pitchFamily="34" charset="0"/>
                      <a:buChar char="•"/>
                    </a:pPr>
                    <a:r>
                      <a:rPr lang="zh-CN" altLang="en-US" sz="1100" dirty="0">
                        <a:solidFill>
                          <a:schemeClr val="tx1"/>
                        </a:solidFill>
                        <a:cs typeface="+mn-ea"/>
                        <a:sym typeface="+mn-lt"/>
                      </a:rPr>
                      <a:t>钻井提速提效工具市场占有率提高</a:t>
                    </a:r>
                    <a:endParaRPr lang="en-US" altLang="zh-CN" sz="1100" dirty="0">
                      <a:solidFill>
                        <a:schemeClr val="tx1"/>
                      </a:solidFill>
                      <a:cs typeface="+mn-ea"/>
                      <a:sym typeface="+mn-lt"/>
                    </a:endParaRPr>
                  </a:p>
                  <a:p>
                    <a:pPr marL="171450" indent="-171450">
                      <a:lnSpc>
                        <a:spcPct val="150000"/>
                      </a:lnSpc>
                      <a:buFont typeface="Arial" panose="020B0604020202020204" pitchFamily="34" charset="0"/>
                      <a:buChar char="•"/>
                    </a:pPr>
                    <a:r>
                      <a:rPr lang="zh-CN" altLang="en-US" sz="1100" dirty="0">
                        <a:solidFill>
                          <a:schemeClr val="tx1"/>
                        </a:solidFill>
                        <a:cs typeface="+mn-ea"/>
                        <a:sym typeface="+mn-lt"/>
                      </a:rPr>
                      <a:t>高新技术企业</a:t>
                    </a:r>
                    <a:endParaRPr lang="en-US" altLang="zh-CN" sz="1100" dirty="0">
                      <a:solidFill>
                        <a:schemeClr val="tx1"/>
                      </a:solidFill>
                      <a:cs typeface="+mn-ea"/>
                      <a:sym typeface="+mn-lt"/>
                    </a:endParaRPr>
                  </a:p>
                </p:txBody>
              </p:sp>
            </p:grpSp>
            <p:sp>
              <p:nvSpPr>
                <p:cNvPr id="31" name="ïśḷiḋe"/>
                <p:cNvSpPr txBox="1"/>
                <p:nvPr>
                  <p:custDataLst>
                    <p:tags r:id="rId24"/>
                  </p:custDataLst>
                </p:nvPr>
              </p:nvSpPr>
              <p:spPr>
                <a:xfrm>
                  <a:off x="8237123" y="3725613"/>
                  <a:ext cx="1007531" cy="421879"/>
                </a:xfrm>
                <a:prstGeom prst="rect">
                  <a:avLst/>
                </a:prstGeom>
                <a:noFill/>
                <a:effectLst/>
              </p:spPr>
              <p:txBody>
                <a:bodyPr wrap="square" rtlCol="0">
                  <a:spAutoFit/>
                </a:bodyPr>
                <a:lstStyle/>
                <a:p>
                  <a:r>
                    <a:rPr lang="en-US" altLang="zh-CN" b="1" dirty="0">
                      <a:gradFill>
                        <a:gsLst>
                          <a:gs pos="0">
                            <a:schemeClr val="accent6">
                              <a:lumMod val="60000"/>
                              <a:lumOff val="40000"/>
                            </a:schemeClr>
                          </a:gs>
                          <a:gs pos="60000">
                            <a:schemeClr val="accent6"/>
                          </a:gs>
                        </a:gsLst>
                        <a:lin ang="2700000" scaled="0"/>
                      </a:gradFill>
                      <a:effectLst>
                        <a:outerShdw blurRad="76200" dist="50800" dir="5400000" algn="ctr" rotWithShape="0">
                          <a:schemeClr val="accent6">
                            <a:alpha val="20000"/>
                          </a:schemeClr>
                        </a:outerShdw>
                      </a:effectLst>
                    </a:rPr>
                    <a:t>2021</a:t>
                  </a:r>
                </a:p>
              </p:txBody>
            </p:sp>
            <p:cxnSp>
              <p:nvCxnSpPr>
                <p:cNvPr id="32" name="îSļiḑe"/>
                <p:cNvCxnSpPr/>
                <p:nvPr>
                  <p:custDataLst>
                    <p:tags r:id="rId25"/>
                  </p:custDataLst>
                </p:nvPr>
              </p:nvCxnSpPr>
              <p:spPr>
                <a:xfrm flipV="1">
                  <a:off x="8615608" y="2902695"/>
                  <a:ext cx="0" cy="779424"/>
                </a:xfrm>
                <a:prstGeom prst="straightConnector1">
                  <a:avLst/>
                </a:prstGeom>
                <a:ln w="15875">
                  <a:solidFill>
                    <a:schemeClr val="accent6"/>
                  </a:solidFill>
                  <a:tailEnd type="diamond"/>
                </a:ln>
              </p:spPr>
              <p:style>
                <a:lnRef idx="1">
                  <a:schemeClr val="accent1"/>
                </a:lnRef>
                <a:fillRef idx="0">
                  <a:schemeClr val="accent1"/>
                </a:fillRef>
                <a:effectRef idx="0">
                  <a:schemeClr val="accent1"/>
                </a:effectRef>
                <a:fontRef idx="minor">
                  <a:schemeClr val="tx1"/>
                </a:fontRef>
              </p:style>
            </p:cxnSp>
          </p:grpSp>
          <p:grpSp>
            <p:nvGrpSpPr>
              <p:cNvPr id="8" name="i$ḷíḓe"/>
              <p:cNvGrpSpPr/>
              <p:nvPr/>
            </p:nvGrpSpPr>
            <p:grpSpPr>
              <a:xfrm>
                <a:off x="8022664" y="3252685"/>
                <a:ext cx="1895027" cy="2552071"/>
                <a:chOff x="5809480" y="3252685"/>
                <a:chExt cx="1895027" cy="2552071"/>
              </a:xfrm>
            </p:grpSpPr>
            <p:grpSp>
              <p:nvGrpSpPr>
                <p:cNvPr id="25" name="i$líḍê"/>
                <p:cNvGrpSpPr/>
                <p:nvPr/>
              </p:nvGrpSpPr>
              <p:grpSpPr>
                <a:xfrm>
                  <a:off x="5809480" y="4610521"/>
                  <a:ext cx="1895027" cy="1194236"/>
                  <a:chOff x="6355239" y="2323545"/>
                  <a:chExt cx="2250207" cy="1174964"/>
                </a:xfrm>
                <a:noFill/>
              </p:grpSpPr>
              <p:sp>
                <p:nvSpPr>
                  <p:cNvPr id="28" name="îš1ïďê"/>
                  <p:cNvSpPr/>
                  <p:nvPr>
                    <p:custDataLst>
                      <p:tags r:id="rId22"/>
                    </p:custDataLst>
                  </p:nvPr>
                </p:nvSpPr>
                <p:spPr>
                  <a:xfrm>
                    <a:off x="6355239" y="2323545"/>
                    <a:ext cx="2250207" cy="5202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b"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r>
                      <a:rPr kumimoji="1" lang="zh-CN" altLang="en-US" sz="1600" b="1" dirty="0">
                        <a:solidFill>
                          <a:schemeClr val="tx1"/>
                        </a:solidFill>
                      </a:rPr>
                      <a:t>业界知名</a:t>
                    </a:r>
                    <a:endParaRPr kumimoji="1" lang="en-US" altLang="zh-CN" sz="1600" b="1" dirty="0">
                      <a:solidFill>
                        <a:schemeClr val="tx1"/>
                      </a:solidFill>
                    </a:endParaRPr>
                  </a:p>
                </p:txBody>
              </p:sp>
              <p:sp>
                <p:nvSpPr>
                  <p:cNvPr id="29" name="îslîḓê"/>
                  <p:cNvSpPr/>
                  <p:nvPr>
                    <p:custDataLst>
                      <p:tags r:id="rId23"/>
                    </p:custDataLst>
                  </p:nvPr>
                </p:nvSpPr>
                <p:spPr>
                  <a:xfrm>
                    <a:off x="6355239" y="2667261"/>
                    <a:ext cx="2250207" cy="8312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t"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171450" indent="-171450">
                      <a:lnSpc>
                        <a:spcPct val="150000"/>
                      </a:lnSpc>
                      <a:buFont typeface="Arial" panose="020B0604020202020204" pitchFamily="34" charset="0"/>
                      <a:buChar char="•"/>
                    </a:pPr>
                    <a:r>
                      <a:rPr lang="zh-CN" altLang="en-US" sz="1100" dirty="0">
                        <a:solidFill>
                          <a:schemeClr val="tx1"/>
                        </a:solidFill>
                        <a:cs typeface="+mn-ea"/>
                        <a:sym typeface="+mn-lt"/>
                      </a:rPr>
                      <a:t>“专精特新”企业</a:t>
                    </a:r>
                    <a:endParaRPr lang="en-US" altLang="zh-CN" sz="1100" dirty="0">
                      <a:solidFill>
                        <a:schemeClr val="tx1"/>
                      </a:solidFill>
                      <a:cs typeface="+mn-ea"/>
                      <a:sym typeface="+mn-lt"/>
                    </a:endParaRPr>
                  </a:p>
                  <a:p>
                    <a:pPr marL="171450" indent="-171450">
                      <a:lnSpc>
                        <a:spcPct val="150000"/>
                      </a:lnSpc>
                      <a:buFont typeface="Arial" panose="020B0604020202020204" pitchFamily="34" charset="0"/>
                      <a:buChar char="•"/>
                    </a:pPr>
                    <a:r>
                      <a:rPr lang="zh-CN" altLang="en-US" sz="1100" dirty="0">
                        <a:solidFill>
                          <a:schemeClr val="tx1"/>
                        </a:solidFill>
                        <a:cs typeface="+mn-ea"/>
                        <a:sym typeface="+mn-lt"/>
                      </a:rPr>
                      <a:t>规上企业</a:t>
                    </a:r>
                    <a:endParaRPr lang="en-US" altLang="zh-CN" sz="1100" dirty="0">
                      <a:solidFill>
                        <a:schemeClr val="tx1"/>
                      </a:solidFill>
                      <a:cs typeface="+mn-ea"/>
                      <a:sym typeface="+mn-lt"/>
                    </a:endParaRPr>
                  </a:p>
                </p:txBody>
              </p:sp>
            </p:grpSp>
            <p:sp>
              <p:nvSpPr>
                <p:cNvPr id="26" name="ïşḷíḍè"/>
                <p:cNvSpPr txBox="1"/>
                <p:nvPr>
                  <p:custDataLst>
                    <p:tags r:id="rId20"/>
                  </p:custDataLst>
                </p:nvPr>
              </p:nvSpPr>
              <p:spPr>
                <a:xfrm>
                  <a:off x="6332332" y="3252685"/>
                  <a:ext cx="1160578" cy="404480"/>
                </a:xfrm>
                <a:prstGeom prst="rect">
                  <a:avLst/>
                </a:prstGeom>
                <a:noFill/>
                <a:effectLst/>
              </p:spPr>
              <p:txBody>
                <a:bodyPr wrap="square" rtlCol="0">
                  <a:noAutofit/>
                </a:bodyPr>
                <a:lstStyle/>
                <a:p>
                  <a:r>
                    <a:rPr lang="en-US" altLang="zh-CN" b="1" dirty="0">
                      <a:gradFill>
                        <a:gsLst>
                          <a:gs pos="0">
                            <a:schemeClr val="accent5">
                              <a:lumMod val="60000"/>
                              <a:lumOff val="40000"/>
                            </a:schemeClr>
                          </a:gs>
                          <a:gs pos="60000">
                            <a:schemeClr val="accent5"/>
                          </a:gs>
                        </a:gsLst>
                        <a:lin ang="2700000" scaled="0"/>
                      </a:gradFill>
                      <a:effectLst>
                        <a:outerShdw blurRad="76200" dist="50800" dir="5400000" algn="ctr" rotWithShape="0">
                          <a:schemeClr val="accent5">
                            <a:alpha val="20000"/>
                          </a:schemeClr>
                        </a:outerShdw>
                      </a:effectLst>
                    </a:rPr>
                    <a:t>2022</a:t>
                  </a:r>
                </a:p>
              </p:txBody>
            </p:sp>
            <p:cxnSp>
              <p:nvCxnSpPr>
                <p:cNvPr id="27" name="íšḻîḑé"/>
                <p:cNvCxnSpPr/>
                <p:nvPr>
                  <p:custDataLst>
                    <p:tags r:id="rId21"/>
                  </p:custDataLst>
                </p:nvPr>
              </p:nvCxnSpPr>
              <p:spPr>
                <a:xfrm>
                  <a:off x="6756993" y="3750339"/>
                  <a:ext cx="0" cy="779424"/>
                </a:xfrm>
                <a:prstGeom prst="straightConnector1">
                  <a:avLst/>
                </a:prstGeom>
                <a:ln w="15875">
                  <a:solidFill>
                    <a:schemeClr val="accent5"/>
                  </a:solidFill>
                  <a:tailEnd type="diamond"/>
                </a:ln>
              </p:spPr>
              <p:style>
                <a:lnRef idx="1">
                  <a:schemeClr val="accent1"/>
                </a:lnRef>
                <a:fillRef idx="0">
                  <a:schemeClr val="accent1"/>
                </a:fillRef>
                <a:effectRef idx="0">
                  <a:schemeClr val="accent1"/>
                </a:effectRef>
                <a:fontRef idx="minor">
                  <a:schemeClr val="tx1"/>
                </a:fontRef>
              </p:style>
            </p:cxnSp>
          </p:grpSp>
          <p:cxnSp>
            <p:nvCxnSpPr>
              <p:cNvPr id="9" name="îslíḍè"/>
              <p:cNvCxnSpPr/>
              <p:nvPr>
                <p:custDataLst>
                  <p:tags r:id="rId9"/>
                </p:custDataLst>
              </p:nvPr>
            </p:nvCxnSpPr>
            <p:spPr>
              <a:xfrm flipH="1">
                <a:off x="6766073" y="3715962"/>
                <a:ext cx="1469403" cy="0"/>
              </a:xfrm>
              <a:prstGeom prst="straightConnector1">
                <a:avLst/>
              </a:prstGeom>
              <a:ln w="76200" cap="sq">
                <a:gradFill>
                  <a:gsLst>
                    <a:gs pos="100000">
                      <a:schemeClr val="accent6">
                        <a:lumMod val="60000"/>
                        <a:lumOff val="40000"/>
                        <a:alpha val="0"/>
                      </a:schemeClr>
                    </a:gs>
                    <a:gs pos="20000">
                      <a:schemeClr val="accent6"/>
                    </a:gs>
                  </a:gsLst>
                  <a:lin ang="12000000" scaled="0"/>
                </a:gradFill>
                <a:round/>
              </a:ln>
            </p:spPr>
            <p:style>
              <a:lnRef idx="1">
                <a:schemeClr val="accent1"/>
              </a:lnRef>
              <a:fillRef idx="0">
                <a:schemeClr val="accent1"/>
              </a:fillRef>
              <a:effectRef idx="0">
                <a:schemeClr val="accent1"/>
              </a:effectRef>
              <a:fontRef idx="minor">
                <a:schemeClr val="tx1"/>
              </a:fontRef>
            </p:style>
          </p:cxnSp>
          <p:grpSp>
            <p:nvGrpSpPr>
              <p:cNvPr id="10" name="iṣḻïḍè"/>
              <p:cNvGrpSpPr/>
              <p:nvPr/>
            </p:nvGrpSpPr>
            <p:grpSpPr>
              <a:xfrm>
                <a:off x="814077" y="3715962"/>
                <a:ext cx="8890802" cy="0"/>
                <a:chOff x="764384" y="3715963"/>
                <a:chExt cx="10758017" cy="0"/>
              </a:xfrm>
            </p:grpSpPr>
            <p:cxnSp>
              <p:nvCxnSpPr>
                <p:cNvPr id="20" name="ïŝ1îḋè"/>
                <p:cNvCxnSpPr/>
                <p:nvPr>
                  <p:custDataLst>
                    <p:tags r:id="rId15"/>
                  </p:custDataLst>
                </p:nvPr>
              </p:nvCxnSpPr>
              <p:spPr>
                <a:xfrm flipH="1">
                  <a:off x="2579941" y="3715963"/>
                  <a:ext cx="1778002" cy="0"/>
                </a:xfrm>
                <a:prstGeom prst="straightConnector1">
                  <a:avLst/>
                </a:prstGeom>
                <a:ln w="76200" cap="sq">
                  <a:gradFill>
                    <a:gsLst>
                      <a:gs pos="100000">
                        <a:schemeClr val="accent3">
                          <a:lumMod val="60000"/>
                          <a:lumOff val="40000"/>
                          <a:alpha val="0"/>
                        </a:schemeClr>
                      </a:gs>
                      <a:gs pos="20000">
                        <a:schemeClr val="accent3"/>
                      </a:gs>
                    </a:gsLst>
                    <a:lin ang="12000000" scaled="0"/>
                  </a:gradFill>
                  <a:round/>
                </a:ln>
              </p:spPr>
              <p:style>
                <a:lnRef idx="1">
                  <a:schemeClr val="accent1"/>
                </a:lnRef>
                <a:fillRef idx="0">
                  <a:schemeClr val="accent1"/>
                </a:fillRef>
                <a:effectRef idx="0">
                  <a:schemeClr val="accent1"/>
                </a:effectRef>
                <a:fontRef idx="minor">
                  <a:schemeClr val="tx1"/>
                </a:fontRef>
              </p:style>
            </p:cxnSp>
            <p:cxnSp>
              <p:nvCxnSpPr>
                <p:cNvPr id="21" name="ïṩľïḑê"/>
                <p:cNvCxnSpPr/>
                <p:nvPr>
                  <p:custDataLst>
                    <p:tags r:id="rId16"/>
                  </p:custDataLst>
                </p:nvPr>
              </p:nvCxnSpPr>
              <p:spPr>
                <a:xfrm flipH="1">
                  <a:off x="764384" y="3715963"/>
                  <a:ext cx="1778002" cy="0"/>
                </a:xfrm>
                <a:prstGeom prst="straightConnector1">
                  <a:avLst/>
                </a:prstGeom>
                <a:ln w="76200" cap="sq">
                  <a:gradFill>
                    <a:gsLst>
                      <a:gs pos="100000">
                        <a:schemeClr val="accent1">
                          <a:lumMod val="60000"/>
                          <a:lumOff val="40000"/>
                          <a:alpha val="0"/>
                        </a:schemeClr>
                      </a:gs>
                      <a:gs pos="20000">
                        <a:schemeClr val="accent1"/>
                      </a:gs>
                    </a:gsLst>
                    <a:lin ang="12000000" scaled="0"/>
                  </a:gradFill>
                  <a:round/>
                </a:ln>
              </p:spPr>
              <p:style>
                <a:lnRef idx="1">
                  <a:schemeClr val="accent1"/>
                </a:lnRef>
                <a:fillRef idx="0">
                  <a:schemeClr val="accent1"/>
                </a:fillRef>
                <a:effectRef idx="0">
                  <a:schemeClr val="accent1"/>
                </a:effectRef>
                <a:fontRef idx="minor">
                  <a:schemeClr val="tx1"/>
                </a:fontRef>
              </p:style>
            </p:cxnSp>
            <p:cxnSp>
              <p:nvCxnSpPr>
                <p:cNvPr id="22" name="íšḷïďè"/>
                <p:cNvCxnSpPr/>
                <p:nvPr>
                  <p:custDataLst>
                    <p:tags r:id="rId17"/>
                  </p:custDataLst>
                </p:nvPr>
              </p:nvCxnSpPr>
              <p:spPr>
                <a:xfrm flipH="1">
                  <a:off x="4395498" y="3715963"/>
                  <a:ext cx="1778002" cy="0"/>
                </a:xfrm>
                <a:prstGeom prst="straightConnector1">
                  <a:avLst/>
                </a:prstGeom>
                <a:ln w="76200" cap="sq">
                  <a:gradFill>
                    <a:gsLst>
                      <a:gs pos="100000">
                        <a:schemeClr val="accent2">
                          <a:lumMod val="60000"/>
                          <a:lumOff val="40000"/>
                          <a:alpha val="0"/>
                        </a:schemeClr>
                      </a:gs>
                      <a:gs pos="20000">
                        <a:schemeClr val="accent2"/>
                      </a:gs>
                    </a:gsLst>
                    <a:lin ang="12000000" scaled="0"/>
                  </a:gradFill>
                  <a:round/>
                </a:ln>
              </p:spPr>
              <p:style>
                <a:lnRef idx="1">
                  <a:schemeClr val="accent1"/>
                </a:lnRef>
                <a:fillRef idx="0">
                  <a:schemeClr val="accent1"/>
                </a:fillRef>
                <a:effectRef idx="0">
                  <a:schemeClr val="accent1"/>
                </a:effectRef>
                <a:fontRef idx="minor">
                  <a:schemeClr val="tx1"/>
                </a:fontRef>
              </p:style>
            </p:cxnSp>
            <p:cxnSp>
              <p:nvCxnSpPr>
                <p:cNvPr id="23" name="iSlíḍê"/>
                <p:cNvCxnSpPr/>
                <p:nvPr>
                  <p:custDataLst>
                    <p:tags r:id="rId18"/>
                  </p:custDataLst>
                </p:nvPr>
              </p:nvCxnSpPr>
              <p:spPr>
                <a:xfrm flipH="1">
                  <a:off x="6211055" y="3715963"/>
                  <a:ext cx="1778002" cy="0"/>
                </a:xfrm>
                <a:prstGeom prst="straightConnector1">
                  <a:avLst/>
                </a:prstGeom>
                <a:ln w="76200" cap="sq">
                  <a:gradFill>
                    <a:gsLst>
                      <a:gs pos="100000">
                        <a:schemeClr val="accent4">
                          <a:lumMod val="60000"/>
                          <a:lumOff val="40000"/>
                          <a:alpha val="0"/>
                        </a:schemeClr>
                      </a:gs>
                      <a:gs pos="20000">
                        <a:schemeClr val="accent4"/>
                      </a:gs>
                    </a:gsLst>
                    <a:lin ang="12000000" scaled="0"/>
                  </a:gradFill>
                  <a:round/>
                </a:ln>
              </p:spPr>
              <p:style>
                <a:lnRef idx="1">
                  <a:schemeClr val="accent1"/>
                </a:lnRef>
                <a:fillRef idx="0">
                  <a:schemeClr val="accent1"/>
                </a:fillRef>
                <a:effectRef idx="0">
                  <a:schemeClr val="accent1"/>
                </a:effectRef>
                <a:fontRef idx="minor">
                  <a:schemeClr val="tx1"/>
                </a:fontRef>
              </p:style>
            </p:cxnSp>
            <p:cxnSp>
              <p:nvCxnSpPr>
                <p:cNvPr id="24" name="îśḷïḑe"/>
                <p:cNvCxnSpPr/>
                <p:nvPr>
                  <p:custDataLst>
                    <p:tags r:id="rId19"/>
                  </p:custDataLst>
                </p:nvPr>
              </p:nvCxnSpPr>
              <p:spPr>
                <a:xfrm flipH="1">
                  <a:off x="9744399" y="3715963"/>
                  <a:ext cx="1778002" cy="0"/>
                </a:xfrm>
                <a:prstGeom prst="straightConnector1">
                  <a:avLst/>
                </a:prstGeom>
                <a:ln w="76200" cap="sq">
                  <a:gradFill>
                    <a:gsLst>
                      <a:gs pos="100000">
                        <a:schemeClr val="accent5">
                          <a:lumMod val="60000"/>
                          <a:lumOff val="40000"/>
                          <a:alpha val="0"/>
                        </a:schemeClr>
                      </a:gs>
                      <a:gs pos="20000">
                        <a:schemeClr val="accent5"/>
                      </a:gs>
                    </a:gsLst>
                    <a:lin ang="12000000" scaled="0"/>
                  </a:gradFill>
                  <a:round/>
                </a:ln>
              </p:spPr>
              <p:style>
                <a:lnRef idx="1">
                  <a:schemeClr val="accent1"/>
                </a:lnRef>
                <a:fillRef idx="0">
                  <a:schemeClr val="accent1"/>
                </a:fillRef>
                <a:effectRef idx="0">
                  <a:schemeClr val="accent1"/>
                </a:effectRef>
                <a:fontRef idx="minor">
                  <a:schemeClr val="tx1"/>
                </a:fontRef>
              </p:style>
            </p:cxnSp>
          </p:grpSp>
          <p:cxnSp>
            <p:nvCxnSpPr>
              <p:cNvPr id="11" name="ïsļíḋé"/>
              <p:cNvCxnSpPr/>
              <p:nvPr>
                <p:custDataLst>
                  <p:tags r:id="rId10"/>
                </p:custDataLst>
              </p:nvPr>
            </p:nvCxnSpPr>
            <p:spPr>
              <a:xfrm flipH="1">
                <a:off x="9781382" y="3706613"/>
                <a:ext cx="1469403" cy="0"/>
              </a:xfrm>
              <a:prstGeom prst="straightConnector1">
                <a:avLst/>
              </a:prstGeom>
              <a:ln w="76200" cap="sq">
                <a:gradFill>
                  <a:gsLst>
                    <a:gs pos="100000">
                      <a:schemeClr val="accent1">
                        <a:lumMod val="60000"/>
                        <a:lumOff val="40000"/>
                        <a:alpha val="0"/>
                      </a:schemeClr>
                    </a:gs>
                    <a:gs pos="20000">
                      <a:schemeClr val="accent1"/>
                    </a:gs>
                  </a:gsLst>
                  <a:lin ang="12000000" scaled="0"/>
                </a:gradFill>
                <a:round/>
              </a:ln>
            </p:spPr>
            <p:style>
              <a:lnRef idx="1">
                <a:schemeClr val="accent1"/>
              </a:lnRef>
              <a:fillRef idx="0">
                <a:schemeClr val="accent1"/>
              </a:fillRef>
              <a:effectRef idx="0">
                <a:schemeClr val="accent1"/>
              </a:effectRef>
              <a:fontRef idx="minor">
                <a:schemeClr val="tx1"/>
              </a:fontRef>
            </p:style>
          </p:cxnSp>
          <p:grpSp>
            <p:nvGrpSpPr>
              <p:cNvPr id="12" name="íŝļíďe"/>
              <p:cNvGrpSpPr/>
              <p:nvPr/>
            </p:nvGrpSpPr>
            <p:grpSpPr>
              <a:xfrm>
                <a:off x="9287132" y="1518122"/>
                <a:ext cx="2228269" cy="2652169"/>
                <a:chOff x="7369622" y="1518122"/>
                <a:chExt cx="2228269" cy="2652169"/>
              </a:xfrm>
            </p:grpSpPr>
            <p:grpSp>
              <p:nvGrpSpPr>
                <p:cNvPr id="13" name="iŝļídé"/>
                <p:cNvGrpSpPr/>
                <p:nvPr/>
              </p:nvGrpSpPr>
              <p:grpSpPr>
                <a:xfrm>
                  <a:off x="7369622" y="1518122"/>
                  <a:ext cx="2228269" cy="1256547"/>
                  <a:chOff x="5907979" y="2494206"/>
                  <a:chExt cx="2645907" cy="1236271"/>
                </a:xfrm>
                <a:noFill/>
              </p:grpSpPr>
              <p:sp>
                <p:nvSpPr>
                  <p:cNvPr id="16" name="îśḷíḓè"/>
                  <p:cNvSpPr/>
                  <p:nvPr>
                    <p:custDataLst>
                      <p:tags r:id="rId13"/>
                    </p:custDataLst>
                  </p:nvPr>
                </p:nvSpPr>
                <p:spPr>
                  <a:xfrm>
                    <a:off x="6220864" y="2494206"/>
                    <a:ext cx="2333022" cy="5202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b"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r>
                      <a:rPr kumimoji="1" lang="zh-CN" altLang="en-US" sz="1600" b="1" dirty="0">
                        <a:solidFill>
                          <a:schemeClr val="tx1"/>
                        </a:solidFill>
                      </a:rPr>
                      <a:t>二次创业</a:t>
                    </a:r>
                    <a:endParaRPr kumimoji="1" lang="en-US" altLang="zh-CN" sz="1600" b="1" dirty="0">
                      <a:solidFill>
                        <a:schemeClr val="tx1"/>
                      </a:solidFill>
                    </a:endParaRPr>
                  </a:p>
                </p:txBody>
              </p:sp>
              <p:sp>
                <p:nvSpPr>
                  <p:cNvPr id="19" name="iṣľídê"/>
                  <p:cNvSpPr/>
                  <p:nvPr>
                    <p:custDataLst>
                      <p:tags r:id="rId14"/>
                    </p:custDataLst>
                  </p:nvPr>
                </p:nvSpPr>
                <p:spPr>
                  <a:xfrm>
                    <a:off x="5907979" y="2899137"/>
                    <a:ext cx="2332400" cy="8313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t"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171450" indent="-171450">
                      <a:lnSpc>
                        <a:spcPct val="150000"/>
                      </a:lnSpc>
                      <a:buFont typeface="Arial" panose="020B0604020202020204" pitchFamily="34" charset="0"/>
                      <a:buChar char="•"/>
                    </a:pPr>
                    <a:r>
                      <a:rPr lang="en-US" altLang="zh-CN" sz="1100" dirty="0">
                        <a:solidFill>
                          <a:schemeClr val="tx1"/>
                        </a:solidFill>
                        <a:cs typeface="+mn-ea"/>
                        <a:sym typeface="+mn-lt"/>
                      </a:rPr>
                      <a:t>API</a:t>
                    </a:r>
                    <a:r>
                      <a:rPr lang="zh-CN" altLang="en-US" sz="1100" dirty="0">
                        <a:solidFill>
                          <a:schemeClr val="tx1"/>
                        </a:solidFill>
                        <a:cs typeface="+mn-ea"/>
                        <a:sym typeface="+mn-lt"/>
                      </a:rPr>
                      <a:t>资质</a:t>
                    </a:r>
                    <a:endParaRPr lang="en-US" altLang="zh-CN" sz="1100" dirty="0">
                      <a:solidFill>
                        <a:schemeClr val="tx1"/>
                      </a:solidFill>
                      <a:cs typeface="+mn-ea"/>
                      <a:sym typeface="+mn-lt"/>
                    </a:endParaRPr>
                  </a:p>
                  <a:p>
                    <a:pPr marL="171450" indent="-171450">
                      <a:lnSpc>
                        <a:spcPct val="150000"/>
                      </a:lnSpc>
                      <a:buFont typeface="Arial" panose="020B0604020202020204" pitchFamily="34" charset="0"/>
                      <a:buChar char="•"/>
                    </a:pPr>
                    <a:r>
                      <a:rPr lang="zh-CN" altLang="en-US" sz="1100" dirty="0">
                        <a:solidFill>
                          <a:schemeClr val="tx1"/>
                        </a:solidFill>
                        <a:cs typeface="+mn-ea"/>
                        <a:sym typeface="+mn-lt"/>
                      </a:rPr>
                      <a:t>共建“一带一路”</a:t>
                    </a:r>
                    <a:endParaRPr lang="en-US" altLang="zh-CN" sz="1100" dirty="0">
                      <a:solidFill>
                        <a:schemeClr val="tx1"/>
                      </a:solidFill>
                      <a:cs typeface="+mn-ea"/>
                      <a:sym typeface="+mn-lt"/>
                    </a:endParaRPr>
                  </a:p>
                </p:txBody>
              </p:sp>
            </p:grpSp>
            <p:sp>
              <p:nvSpPr>
                <p:cNvPr id="14" name="îšḷiďè"/>
                <p:cNvSpPr txBox="1"/>
                <p:nvPr>
                  <p:custDataLst>
                    <p:tags r:id="rId11"/>
                  </p:custDataLst>
                </p:nvPr>
              </p:nvSpPr>
              <p:spPr>
                <a:xfrm>
                  <a:off x="8072434" y="3744671"/>
                  <a:ext cx="1152140" cy="425620"/>
                </a:xfrm>
                <a:prstGeom prst="rect">
                  <a:avLst/>
                </a:prstGeom>
                <a:noFill/>
                <a:effectLst/>
              </p:spPr>
              <p:txBody>
                <a:bodyPr wrap="square" rtlCol="0">
                  <a:spAutoFit/>
                </a:bodyPr>
                <a:lstStyle>
                  <a:defPPr>
                    <a:defRPr lang="zh-CN"/>
                  </a:defPPr>
                  <a:lvl1pPr algn="ctr">
                    <a:defRPr sz="2400" b="1">
                      <a:gradFill>
                        <a:gsLst>
                          <a:gs pos="0">
                            <a:schemeClr val="accent1">
                              <a:lumMod val="60000"/>
                              <a:lumOff val="40000"/>
                            </a:schemeClr>
                          </a:gs>
                          <a:gs pos="60000">
                            <a:schemeClr val="accent1"/>
                          </a:gs>
                        </a:gsLst>
                        <a:lin ang="2700000" scaled="0"/>
                      </a:gradFill>
                      <a:effectLst>
                        <a:outerShdw blurRad="76200" dist="50800" dir="5400000" algn="ctr" rotWithShape="0">
                          <a:schemeClr val="accent1">
                            <a:alpha val="20000"/>
                          </a:schemeClr>
                        </a:outerShdw>
                      </a:effectLst>
                    </a:defRPr>
                  </a:lvl1pPr>
                </a:lstStyle>
                <a:p>
                  <a:r>
                    <a:rPr lang="en-US" altLang="zh-CN" sz="1800" dirty="0"/>
                    <a:t>2023</a:t>
                  </a:r>
                </a:p>
              </p:txBody>
            </p:sp>
            <p:cxnSp>
              <p:nvCxnSpPr>
                <p:cNvPr id="15" name="íSļïḑe"/>
                <p:cNvCxnSpPr/>
                <p:nvPr>
                  <p:custDataLst>
                    <p:tags r:id="rId12"/>
                  </p:custDataLst>
                </p:nvPr>
              </p:nvCxnSpPr>
              <p:spPr>
                <a:xfrm flipV="1">
                  <a:off x="8615608" y="2902695"/>
                  <a:ext cx="0" cy="779424"/>
                </a:xfrm>
                <a:prstGeom prst="straightConnector1">
                  <a:avLst/>
                </a:prstGeom>
                <a:ln w="15875">
                  <a:solidFill>
                    <a:schemeClr val="accent1"/>
                  </a:solidFill>
                  <a:tailEnd type="diamond"/>
                </a:ln>
              </p:spPr>
              <p:style>
                <a:lnRef idx="1">
                  <a:schemeClr val="accent1"/>
                </a:lnRef>
                <a:fillRef idx="0">
                  <a:schemeClr val="accent1"/>
                </a:fillRef>
                <a:effectRef idx="0">
                  <a:schemeClr val="accent1"/>
                </a:effectRef>
                <a:fontRef idx="minor">
                  <a:schemeClr val="tx1"/>
                </a:fontRef>
              </p:style>
            </p:cxnSp>
          </p:grpSp>
        </p:grpSp>
        <p:sp>
          <p:nvSpPr>
            <p:cNvPr id="56" name="文本框 55"/>
            <p:cNvSpPr txBox="1"/>
            <p:nvPr/>
          </p:nvSpPr>
          <p:spPr>
            <a:xfrm>
              <a:off x="10348123" y="2015080"/>
              <a:ext cx="1480221" cy="347980"/>
            </a:xfrm>
            <a:prstGeom prst="rect">
              <a:avLst/>
            </a:prstGeom>
            <a:noFill/>
          </p:spPr>
          <p:txBody>
            <a:bodyPr wrap="square" rtlCol="0" anchor="t">
              <a:noAutofit/>
            </a:bodyPr>
            <a:lstStyle/>
            <a:p>
              <a:pPr algn="ctr"/>
              <a:r>
                <a:rPr kumimoji="1" lang="zh-CN" altLang="en-US" sz="1600" b="1" dirty="0">
                  <a:sym typeface="+mn-ea"/>
                </a:rPr>
                <a:t>开展海上业务</a:t>
              </a:r>
            </a:p>
          </p:txBody>
        </p:sp>
        <p:sp>
          <p:nvSpPr>
            <p:cNvPr id="57" name="文本框 56"/>
            <p:cNvSpPr txBox="1"/>
            <p:nvPr/>
          </p:nvSpPr>
          <p:spPr>
            <a:xfrm>
              <a:off x="9763760" y="2374067"/>
              <a:ext cx="2571001" cy="569964"/>
            </a:xfrm>
            <a:prstGeom prst="rect">
              <a:avLst/>
            </a:prstGeom>
            <a:noFill/>
          </p:spPr>
          <p:txBody>
            <a:bodyPr wrap="square" rtlCol="0" anchor="t">
              <a:spAutoFit/>
            </a:bodyPr>
            <a:lstStyle/>
            <a:p>
              <a:pPr marL="171450" indent="-171450">
                <a:lnSpc>
                  <a:spcPct val="150000"/>
                </a:lnSpc>
                <a:buFont typeface="Arial" panose="020B0604020202020204" pitchFamily="34" charset="0"/>
                <a:buChar char="•"/>
              </a:pPr>
              <a:r>
                <a:rPr lang="zh-CN" altLang="en-US" sz="1100" dirty="0">
                  <a:cs typeface="+mn-ea"/>
                  <a:sym typeface="+mn-lt"/>
                </a:rPr>
                <a:t>在中国海油海上平台施工</a:t>
              </a:r>
            </a:p>
            <a:p>
              <a:pPr marL="171450" indent="-171450">
                <a:lnSpc>
                  <a:spcPct val="150000"/>
                </a:lnSpc>
                <a:buFont typeface="Arial" panose="020B0604020202020204" pitchFamily="34" charset="0"/>
                <a:buChar char="•"/>
              </a:pPr>
              <a:r>
                <a:rPr lang="zh-CN" altLang="en-US" sz="1100" dirty="0">
                  <a:cs typeface="+mn-ea"/>
                  <a:sym typeface="+mn-lt"/>
                </a:rPr>
                <a:t>遍布渤海，东海，南海东部，南海</a:t>
              </a:r>
            </a:p>
          </p:txBody>
        </p:sp>
      </p:gr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590550"/>
            <a:ext cx="1000125" cy="1000125"/>
          </a:xfrm>
          <a:prstGeom prst="rect">
            <a:avLst/>
          </a:prstGeom>
          <a:solidFill>
            <a:srgbClr val="028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b="1" dirty="0">
                <a:cs typeface="+mn-ea"/>
                <a:sym typeface="+mn-lt"/>
              </a:rPr>
              <a:t>1</a:t>
            </a:r>
            <a:endParaRPr lang="zh-CN" altLang="en-US" sz="4400" b="1" dirty="0">
              <a:cs typeface="+mn-ea"/>
              <a:sym typeface="+mn-lt"/>
            </a:endParaRPr>
          </a:p>
        </p:txBody>
      </p:sp>
      <p:sp>
        <p:nvSpPr>
          <p:cNvPr id="12" name="文本框 11"/>
          <p:cNvSpPr txBox="1"/>
          <p:nvPr/>
        </p:nvSpPr>
        <p:spPr>
          <a:xfrm>
            <a:off x="838448" y="2524413"/>
            <a:ext cx="2478526" cy="369332"/>
          </a:xfrm>
          <a:prstGeom prst="rect">
            <a:avLst/>
          </a:prstGeom>
          <a:noFill/>
        </p:spPr>
        <p:txBody>
          <a:bodyPr wrap="square" rtlCol="0">
            <a:spAutoFit/>
          </a:bodyPr>
          <a:lstStyle/>
          <a:p>
            <a:pPr algn="ctr"/>
            <a:r>
              <a:rPr lang="zh-CN" altLang="en-US" b="1" dirty="0">
                <a:solidFill>
                  <a:schemeClr val="bg1"/>
                </a:solidFill>
                <a:cs typeface="+mn-ea"/>
                <a:sym typeface="+mn-lt"/>
              </a:rPr>
              <a:t>连续油管工具</a:t>
            </a:r>
          </a:p>
        </p:txBody>
      </p:sp>
      <p:sp>
        <p:nvSpPr>
          <p:cNvPr id="18" name="文本占位符 1"/>
          <p:cNvSpPr txBox="1">
            <a:spLocks/>
          </p:cNvSpPr>
          <p:nvPr/>
        </p:nvSpPr>
        <p:spPr>
          <a:xfrm>
            <a:off x="2875056" y="626323"/>
            <a:ext cx="3467100" cy="5461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02884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cs typeface="+mn-ea"/>
                <a:sym typeface="+mn-lt"/>
              </a:rPr>
              <a:t>主营业务</a:t>
            </a:r>
          </a:p>
        </p:txBody>
      </p:sp>
      <p:pic>
        <p:nvPicPr>
          <p:cNvPr id="17" name="图片 16"/>
          <p:cNvPicPr>
            <a:picLocks noChangeAspect="1"/>
          </p:cNvPicPr>
          <p:nvPr/>
        </p:nvPicPr>
        <p:blipFill>
          <a:blip r:embed="rId4" cstate="email">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10082016" y="6321781"/>
            <a:ext cx="1770392" cy="432000"/>
          </a:xfrm>
          <a:prstGeom prst="rect">
            <a:avLst/>
          </a:prstGeom>
        </p:spPr>
      </p:pic>
      <p:sp>
        <p:nvSpPr>
          <p:cNvPr id="19" name="文本框 18"/>
          <p:cNvSpPr txBox="1"/>
          <p:nvPr/>
        </p:nvSpPr>
        <p:spPr>
          <a:xfrm>
            <a:off x="946868" y="4160653"/>
            <a:ext cx="2158166" cy="369332"/>
          </a:xfrm>
          <a:prstGeom prst="rect">
            <a:avLst/>
          </a:prstGeom>
          <a:noFill/>
        </p:spPr>
        <p:txBody>
          <a:bodyPr wrap="square" rtlCol="0">
            <a:spAutoFit/>
          </a:bodyPr>
          <a:lstStyle/>
          <a:p>
            <a:pPr algn="ctr"/>
            <a:r>
              <a:rPr lang="zh-CN" altLang="en-US" b="1" dirty="0">
                <a:solidFill>
                  <a:schemeClr val="bg1"/>
                </a:solidFill>
                <a:cs typeface="+mn-ea"/>
                <a:sym typeface="+mn-lt"/>
              </a:rPr>
              <a:t>钻井工具</a:t>
            </a:r>
          </a:p>
        </p:txBody>
      </p:sp>
      <p:sp>
        <p:nvSpPr>
          <p:cNvPr id="29" name="îšlíḋe">
            <a:extLst>
              <a:ext uri="{FF2B5EF4-FFF2-40B4-BE49-F238E27FC236}">
                <a16:creationId xmlns:a16="http://schemas.microsoft.com/office/drawing/2014/main" id="{E651E530-C46B-4556-ACE5-A047A8574576}"/>
              </a:ext>
            </a:extLst>
          </p:cNvPr>
          <p:cNvSpPr/>
          <p:nvPr/>
        </p:nvSpPr>
        <p:spPr bwMode="auto">
          <a:xfrm>
            <a:off x="6864954" y="1123497"/>
            <a:ext cx="344185" cy="337474"/>
          </a:xfrm>
          <a:custGeom>
            <a:avLst/>
            <a:gdLst>
              <a:gd name="T0" fmla="*/ 1312 w 1990"/>
              <a:gd name="T1" fmla="*/ 1552 h 1954"/>
              <a:gd name="T2" fmla="*/ 291 w 1990"/>
              <a:gd name="T3" fmla="*/ 1746 h 1954"/>
              <a:gd name="T4" fmla="*/ 0 w 1990"/>
              <a:gd name="T5" fmla="*/ 540 h 1954"/>
              <a:gd name="T6" fmla="*/ 515 w 1990"/>
              <a:gd name="T7" fmla="*/ 249 h 1954"/>
              <a:gd name="T8" fmla="*/ 1205 w 1990"/>
              <a:gd name="T9" fmla="*/ 0 h 1954"/>
              <a:gd name="T10" fmla="*/ 1496 w 1990"/>
              <a:gd name="T11" fmla="*/ 489 h 1954"/>
              <a:gd name="T12" fmla="*/ 1413 w 1990"/>
              <a:gd name="T13" fmla="*/ 291 h 1954"/>
              <a:gd name="T14" fmla="*/ 802 w 1990"/>
              <a:gd name="T15" fmla="*/ 83 h 1954"/>
              <a:gd name="T16" fmla="*/ 1039 w 1990"/>
              <a:gd name="T17" fmla="*/ 249 h 1954"/>
              <a:gd name="T18" fmla="*/ 1243 w 1990"/>
              <a:gd name="T19" fmla="*/ 499 h 1954"/>
              <a:gd name="T20" fmla="*/ 291 w 1990"/>
              <a:gd name="T21" fmla="*/ 333 h 1954"/>
              <a:gd name="T22" fmla="*/ 83 w 1990"/>
              <a:gd name="T23" fmla="*/ 1455 h 1954"/>
              <a:gd name="T24" fmla="*/ 1039 w 1990"/>
              <a:gd name="T25" fmla="*/ 1663 h 1954"/>
              <a:gd name="T26" fmla="*/ 1641 w 1990"/>
              <a:gd name="T27" fmla="*/ 1453 h 1954"/>
              <a:gd name="T28" fmla="*/ 1138 w 1990"/>
              <a:gd name="T29" fmla="*/ 583 h 1954"/>
              <a:gd name="T30" fmla="*/ 1641 w 1990"/>
              <a:gd name="T31" fmla="*/ 1453 h 1954"/>
              <a:gd name="T32" fmla="*/ 1752 w 1990"/>
              <a:gd name="T33" fmla="*/ 809 h 1954"/>
              <a:gd name="T34" fmla="*/ 1026 w 1990"/>
              <a:gd name="T35" fmla="*/ 1228 h 1954"/>
              <a:gd name="T36" fmla="*/ 1767 w 1990"/>
              <a:gd name="T37" fmla="*/ 1422 h 1954"/>
              <a:gd name="T38" fmla="*/ 1717 w 1990"/>
              <a:gd name="T39" fmla="*/ 1835 h 1954"/>
              <a:gd name="T40" fmla="*/ 1767 w 1990"/>
              <a:gd name="T41" fmla="*/ 1422 h 1954"/>
              <a:gd name="T42" fmla="*/ 1739 w 1990"/>
              <a:gd name="T43" fmla="*/ 1874 h 1954"/>
              <a:gd name="T44" fmla="*/ 1956 w 1990"/>
              <a:gd name="T45" fmla="*/ 1749 h 1954"/>
              <a:gd name="T46" fmla="*/ 249 w 1990"/>
              <a:gd name="T47" fmla="*/ 551 h 1954"/>
              <a:gd name="T48" fmla="*/ 803 w 1990"/>
              <a:gd name="T49" fmla="*/ 613 h 1954"/>
              <a:gd name="T50" fmla="*/ 675 w 1990"/>
              <a:gd name="T51" fmla="*/ 828 h 1954"/>
              <a:gd name="T52" fmla="*/ 249 w 1990"/>
              <a:gd name="T53" fmla="*/ 890 h 1954"/>
              <a:gd name="T54" fmla="*/ 675 w 1990"/>
              <a:gd name="T55" fmla="*/ 828 h 1954"/>
              <a:gd name="T56" fmla="*/ 675 w 1990"/>
              <a:gd name="T57" fmla="*/ 1167 h 1954"/>
              <a:gd name="T58" fmla="*/ 249 w 1990"/>
              <a:gd name="T59" fmla="*/ 1105 h 1954"/>
              <a:gd name="T60" fmla="*/ 249 w 1990"/>
              <a:gd name="T61" fmla="*/ 1444 h 1954"/>
              <a:gd name="T62" fmla="*/ 803 w 1990"/>
              <a:gd name="T63" fmla="*/ 1382 h 1954"/>
              <a:gd name="T64" fmla="*/ 249 w 1990"/>
              <a:gd name="T65" fmla="*/ 1444 h 1954"/>
              <a:gd name="T66" fmla="*/ 1179 w 1990"/>
              <a:gd name="T67" fmla="*/ 961 h 1954"/>
              <a:gd name="T68" fmla="*/ 1300 w 1990"/>
              <a:gd name="T69" fmla="*/ 1219 h 1954"/>
              <a:gd name="T70" fmla="*/ 1604 w 1990"/>
              <a:gd name="T71" fmla="*/ 858 h 19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990" h="1954">
                <a:moveTo>
                  <a:pt x="1231" y="1534"/>
                </a:moveTo>
                <a:cubicBezTo>
                  <a:pt x="1258" y="1542"/>
                  <a:pt x="1285" y="1548"/>
                  <a:pt x="1312" y="1552"/>
                </a:cubicBezTo>
                <a:cubicBezTo>
                  <a:pt x="1272" y="1665"/>
                  <a:pt x="1165" y="1746"/>
                  <a:pt x="1039" y="1746"/>
                </a:cubicBezTo>
                <a:lnTo>
                  <a:pt x="291" y="1746"/>
                </a:lnTo>
                <a:cubicBezTo>
                  <a:pt x="131" y="1746"/>
                  <a:pt x="0" y="1615"/>
                  <a:pt x="0" y="1455"/>
                </a:cubicBezTo>
                <a:lnTo>
                  <a:pt x="0" y="540"/>
                </a:lnTo>
                <a:cubicBezTo>
                  <a:pt x="0" y="380"/>
                  <a:pt x="131" y="249"/>
                  <a:pt x="291" y="249"/>
                </a:cubicBezTo>
                <a:lnTo>
                  <a:pt x="515" y="249"/>
                </a:lnTo>
                <a:cubicBezTo>
                  <a:pt x="535" y="109"/>
                  <a:pt x="656" y="0"/>
                  <a:pt x="802" y="0"/>
                </a:cubicBezTo>
                <a:lnTo>
                  <a:pt x="1205" y="0"/>
                </a:lnTo>
                <a:cubicBezTo>
                  <a:pt x="1366" y="0"/>
                  <a:pt x="1496" y="131"/>
                  <a:pt x="1496" y="291"/>
                </a:cubicBezTo>
                <a:lnTo>
                  <a:pt x="1496" y="489"/>
                </a:lnTo>
                <a:cubicBezTo>
                  <a:pt x="1469" y="484"/>
                  <a:pt x="1441" y="480"/>
                  <a:pt x="1413" y="479"/>
                </a:cubicBezTo>
                <a:lnTo>
                  <a:pt x="1413" y="291"/>
                </a:lnTo>
                <a:cubicBezTo>
                  <a:pt x="1413" y="176"/>
                  <a:pt x="1320" y="83"/>
                  <a:pt x="1205" y="83"/>
                </a:cubicBezTo>
                <a:lnTo>
                  <a:pt x="802" y="83"/>
                </a:lnTo>
                <a:cubicBezTo>
                  <a:pt x="701" y="83"/>
                  <a:pt x="617" y="155"/>
                  <a:pt x="598" y="249"/>
                </a:cubicBezTo>
                <a:lnTo>
                  <a:pt x="1039" y="249"/>
                </a:lnTo>
                <a:cubicBezTo>
                  <a:pt x="1180" y="249"/>
                  <a:pt x="1297" y="349"/>
                  <a:pt x="1324" y="482"/>
                </a:cubicBezTo>
                <a:cubicBezTo>
                  <a:pt x="1297" y="485"/>
                  <a:pt x="1270" y="491"/>
                  <a:pt x="1243" y="499"/>
                </a:cubicBezTo>
                <a:cubicBezTo>
                  <a:pt x="1224" y="404"/>
                  <a:pt x="1140" y="333"/>
                  <a:pt x="1039" y="333"/>
                </a:cubicBezTo>
                <a:lnTo>
                  <a:pt x="291" y="333"/>
                </a:lnTo>
                <a:cubicBezTo>
                  <a:pt x="177" y="333"/>
                  <a:pt x="83" y="426"/>
                  <a:pt x="83" y="540"/>
                </a:cubicBezTo>
                <a:lnTo>
                  <a:pt x="83" y="1455"/>
                </a:lnTo>
                <a:cubicBezTo>
                  <a:pt x="83" y="1569"/>
                  <a:pt x="177" y="1663"/>
                  <a:pt x="291" y="1663"/>
                </a:cubicBezTo>
                <a:lnTo>
                  <a:pt x="1039" y="1663"/>
                </a:lnTo>
                <a:cubicBezTo>
                  <a:pt x="1126" y="1663"/>
                  <a:pt x="1200" y="1609"/>
                  <a:pt x="1231" y="1534"/>
                </a:cubicBezTo>
                <a:close/>
                <a:moveTo>
                  <a:pt x="1641" y="1453"/>
                </a:moveTo>
                <a:cubicBezTo>
                  <a:pt x="1401" y="1591"/>
                  <a:pt x="1093" y="1509"/>
                  <a:pt x="955" y="1269"/>
                </a:cubicBezTo>
                <a:cubicBezTo>
                  <a:pt x="816" y="1029"/>
                  <a:pt x="899" y="722"/>
                  <a:pt x="1138" y="583"/>
                </a:cubicBezTo>
                <a:cubicBezTo>
                  <a:pt x="1378" y="445"/>
                  <a:pt x="1686" y="527"/>
                  <a:pt x="1824" y="767"/>
                </a:cubicBezTo>
                <a:cubicBezTo>
                  <a:pt x="1963" y="1007"/>
                  <a:pt x="1880" y="1314"/>
                  <a:pt x="1641" y="1453"/>
                </a:cubicBezTo>
                <a:close/>
                <a:moveTo>
                  <a:pt x="1599" y="1381"/>
                </a:moveTo>
                <a:cubicBezTo>
                  <a:pt x="1799" y="1266"/>
                  <a:pt x="1868" y="1009"/>
                  <a:pt x="1752" y="809"/>
                </a:cubicBezTo>
                <a:cubicBezTo>
                  <a:pt x="1637" y="608"/>
                  <a:pt x="1380" y="539"/>
                  <a:pt x="1180" y="655"/>
                </a:cubicBezTo>
                <a:cubicBezTo>
                  <a:pt x="980" y="771"/>
                  <a:pt x="911" y="1027"/>
                  <a:pt x="1026" y="1228"/>
                </a:cubicBezTo>
                <a:cubicBezTo>
                  <a:pt x="1142" y="1428"/>
                  <a:pt x="1399" y="1497"/>
                  <a:pt x="1599" y="1381"/>
                </a:cubicBezTo>
                <a:close/>
                <a:moveTo>
                  <a:pt x="1767" y="1422"/>
                </a:moveTo>
                <a:lnTo>
                  <a:pt x="1551" y="1547"/>
                </a:lnTo>
                <a:lnTo>
                  <a:pt x="1717" y="1835"/>
                </a:lnTo>
                <a:lnTo>
                  <a:pt x="1933" y="1710"/>
                </a:lnTo>
                <a:lnTo>
                  <a:pt x="1767" y="1422"/>
                </a:lnTo>
                <a:close/>
                <a:moveTo>
                  <a:pt x="1956" y="1749"/>
                </a:moveTo>
                <a:lnTo>
                  <a:pt x="1739" y="1874"/>
                </a:lnTo>
                <a:cubicBezTo>
                  <a:pt x="1774" y="1934"/>
                  <a:pt x="1850" y="1954"/>
                  <a:pt x="1910" y="1919"/>
                </a:cubicBezTo>
                <a:cubicBezTo>
                  <a:pt x="1969" y="1885"/>
                  <a:pt x="1990" y="1809"/>
                  <a:pt x="1956" y="1749"/>
                </a:cubicBezTo>
                <a:close/>
                <a:moveTo>
                  <a:pt x="803" y="551"/>
                </a:moveTo>
                <a:lnTo>
                  <a:pt x="249" y="551"/>
                </a:lnTo>
                <a:lnTo>
                  <a:pt x="249" y="613"/>
                </a:lnTo>
                <a:lnTo>
                  <a:pt x="803" y="613"/>
                </a:lnTo>
                <a:lnTo>
                  <a:pt x="803" y="551"/>
                </a:lnTo>
                <a:close/>
                <a:moveTo>
                  <a:pt x="675" y="828"/>
                </a:moveTo>
                <a:lnTo>
                  <a:pt x="249" y="828"/>
                </a:lnTo>
                <a:lnTo>
                  <a:pt x="249" y="890"/>
                </a:lnTo>
                <a:lnTo>
                  <a:pt x="675" y="890"/>
                </a:lnTo>
                <a:lnTo>
                  <a:pt x="675" y="828"/>
                </a:lnTo>
                <a:close/>
                <a:moveTo>
                  <a:pt x="249" y="1167"/>
                </a:moveTo>
                <a:lnTo>
                  <a:pt x="675" y="1167"/>
                </a:lnTo>
                <a:lnTo>
                  <a:pt x="675" y="1105"/>
                </a:lnTo>
                <a:lnTo>
                  <a:pt x="249" y="1105"/>
                </a:lnTo>
                <a:lnTo>
                  <a:pt x="249" y="1167"/>
                </a:lnTo>
                <a:close/>
                <a:moveTo>
                  <a:pt x="249" y="1444"/>
                </a:moveTo>
                <a:lnTo>
                  <a:pt x="803" y="1444"/>
                </a:lnTo>
                <a:lnTo>
                  <a:pt x="803" y="1382"/>
                </a:lnTo>
                <a:lnTo>
                  <a:pt x="249" y="1382"/>
                </a:lnTo>
                <a:lnTo>
                  <a:pt x="249" y="1444"/>
                </a:lnTo>
                <a:close/>
                <a:moveTo>
                  <a:pt x="1308" y="1105"/>
                </a:moveTo>
                <a:lnTo>
                  <a:pt x="1179" y="961"/>
                </a:lnTo>
                <a:lnTo>
                  <a:pt x="1118" y="1017"/>
                </a:lnTo>
                <a:lnTo>
                  <a:pt x="1300" y="1219"/>
                </a:lnTo>
                <a:lnTo>
                  <a:pt x="1657" y="922"/>
                </a:lnTo>
                <a:lnTo>
                  <a:pt x="1604" y="858"/>
                </a:lnTo>
                <a:lnTo>
                  <a:pt x="1308" y="1105"/>
                </a:lnTo>
                <a:close/>
              </a:path>
            </a:pathLst>
          </a:custGeom>
          <a:solidFill>
            <a:schemeClr val="bg1"/>
          </a:solidFill>
          <a:ln>
            <a:noFill/>
          </a:ln>
        </p:spPr>
        <p:txBody>
          <a:bodyPr vert="horz" wrap="square" lIns="182832" tIns="91416" rIns="182832" bIns="91416" numCol="1" anchor="t" anchorCtr="0" compatLnSpc="1">
            <a:prstTxWarp prst="textNoShape">
              <a:avLst/>
            </a:prstTxWarp>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endParaRPr lang="en-US" sz="7198" dirty="0">
              <a:cs typeface="+mn-ea"/>
              <a:sym typeface="+mn-lt"/>
            </a:endParaRPr>
          </a:p>
        </p:txBody>
      </p:sp>
      <p:sp>
        <p:nvSpPr>
          <p:cNvPr id="99" name="文本框 98"/>
          <p:cNvSpPr txBox="1"/>
          <p:nvPr/>
        </p:nvSpPr>
        <p:spPr>
          <a:xfrm>
            <a:off x="946868" y="5601536"/>
            <a:ext cx="2158166" cy="369332"/>
          </a:xfrm>
          <a:prstGeom prst="rect">
            <a:avLst/>
          </a:prstGeom>
          <a:noFill/>
        </p:spPr>
        <p:txBody>
          <a:bodyPr wrap="square" rtlCol="0">
            <a:spAutoFit/>
          </a:bodyPr>
          <a:lstStyle/>
          <a:p>
            <a:pPr algn="ctr"/>
            <a:r>
              <a:rPr lang="zh-CN" altLang="en-US" b="1" dirty="0">
                <a:solidFill>
                  <a:schemeClr val="bg1"/>
                </a:solidFill>
                <a:cs typeface="+mn-ea"/>
                <a:sym typeface="+mn-lt"/>
              </a:rPr>
              <a:t>修井工具</a:t>
            </a:r>
          </a:p>
        </p:txBody>
      </p:sp>
      <p:grpSp>
        <p:nvGrpSpPr>
          <p:cNvPr id="4" name="组合 3">
            <a:extLst>
              <a:ext uri="{FF2B5EF4-FFF2-40B4-BE49-F238E27FC236}">
                <a16:creationId xmlns:a16="http://schemas.microsoft.com/office/drawing/2014/main" id="{A4565114-2946-9031-F7A2-E0FA937C91CD}"/>
              </a:ext>
            </a:extLst>
          </p:cNvPr>
          <p:cNvGrpSpPr>
            <a:grpSpLocks noChangeAspect="1"/>
          </p:cNvGrpSpPr>
          <p:nvPr/>
        </p:nvGrpSpPr>
        <p:grpSpPr>
          <a:xfrm>
            <a:off x="6075859" y="2261177"/>
            <a:ext cx="5169273" cy="3054127"/>
            <a:chOff x="3463643" y="2947895"/>
            <a:chExt cx="5169273" cy="3054127"/>
          </a:xfrm>
        </p:grpSpPr>
        <p:sp>
          <p:nvSpPr>
            <p:cNvPr id="5" name="Bullet1">
              <a:extLst>
                <a:ext uri="{FF2B5EF4-FFF2-40B4-BE49-F238E27FC236}">
                  <a16:creationId xmlns:a16="http://schemas.microsoft.com/office/drawing/2014/main" id="{37941E3A-187F-EF0C-50C8-1A335CBADED1}"/>
                </a:ext>
              </a:extLst>
            </p:cNvPr>
            <p:cNvSpPr/>
            <p:nvPr/>
          </p:nvSpPr>
          <p:spPr>
            <a:xfrm>
              <a:off x="4109138" y="3089107"/>
              <a:ext cx="670581" cy="311242"/>
            </a:xfrm>
            <a:prstGeom prst="rect">
              <a:avLst/>
            </a:prstGeom>
          </p:spPr>
          <p:txBody>
            <a:bodyPr wrap="square" lIns="0" tIns="0" rIns="0" bIns="0" anchor="b" anchorCtr="0">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r" defTabSz="914378">
                <a:spcBef>
                  <a:spcPct val="0"/>
                </a:spcBef>
                <a:defRPr/>
              </a:pPr>
              <a:r>
                <a:rPr lang="zh-CN" altLang="en-US" b="1" dirty="0">
                  <a:solidFill>
                    <a:schemeClr val="accent1"/>
                  </a:solidFill>
                </a:rPr>
                <a:t>设计</a:t>
              </a:r>
              <a:endParaRPr lang="en-US" altLang="zh-CN" b="1" dirty="0">
                <a:solidFill>
                  <a:schemeClr val="accent1"/>
                </a:solidFill>
              </a:endParaRPr>
            </a:p>
          </p:txBody>
        </p:sp>
        <p:sp>
          <p:nvSpPr>
            <p:cNvPr id="6" name="Bullet2">
              <a:extLst>
                <a:ext uri="{FF2B5EF4-FFF2-40B4-BE49-F238E27FC236}">
                  <a16:creationId xmlns:a16="http://schemas.microsoft.com/office/drawing/2014/main" id="{9ED53611-AC95-405C-45A9-40589F988C46}"/>
                </a:ext>
              </a:extLst>
            </p:cNvPr>
            <p:cNvSpPr/>
            <p:nvPr/>
          </p:nvSpPr>
          <p:spPr>
            <a:xfrm>
              <a:off x="7438377" y="3086644"/>
              <a:ext cx="670582" cy="306375"/>
            </a:xfrm>
            <a:prstGeom prst="rect">
              <a:avLst/>
            </a:prstGeom>
          </p:spPr>
          <p:txBody>
            <a:bodyPr wrap="square" lIns="0" tIns="0" rIns="0" bIns="0" anchor="b" anchorCtr="0">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defTabSz="914378">
                <a:spcBef>
                  <a:spcPct val="0"/>
                </a:spcBef>
                <a:defRPr/>
              </a:pPr>
              <a:r>
                <a:rPr lang="zh-CN" altLang="en-US" b="1" dirty="0">
                  <a:solidFill>
                    <a:schemeClr val="accent3"/>
                  </a:solidFill>
                </a:rPr>
                <a:t>制造</a:t>
              </a:r>
              <a:endParaRPr lang="en-US" altLang="zh-CN" b="1" dirty="0">
                <a:solidFill>
                  <a:schemeClr val="accent3"/>
                </a:solidFill>
              </a:endParaRPr>
            </a:p>
          </p:txBody>
        </p:sp>
        <p:sp>
          <p:nvSpPr>
            <p:cNvPr id="7" name="Bullet3">
              <a:extLst>
                <a:ext uri="{FF2B5EF4-FFF2-40B4-BE49-F238E27FC236}">
                  <a16:creationId xmlns:a16="http://schemas.microsoft.com/office/drawing/2014/main" id="{F2019B7E-1819-99D3-F1C5-415BDC343A8E}"/>
                </a:ext>
              </a:extLst>
            </p:cNvPr>
            <p:cNvSpPr/>
            <p:nvPr/>
          </p:nvSpPr>
          <p:spPr>
            <a:xfrm>
              <a:off x="3463643" y="4224096"/>
              <a:ext cx="767676" cy="311241"/>
            </a:xfrm>
            <a:prstGeom prst="rect">
              <a:avLst/>
            </a:prstGeom>
          </p:spPr>
          <p:txBody>
            <a:bodyPr wrap="square" lIns="0" tIns="0" rIns="0" bIns="0" anchor="b" anchorCtr="0">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r" defTabSz="914378">
                <a:spcBef>
                  <a:spcPct val="0"/>
                </a:spcBef>
                <a:defRPr/>
              </a:pPr>
              <a:r>
                <a:rPr lang="zh-CN" altLang="en-US" b="1" dirty="0">
                  <a:solidFill>
                    <a:schemeClr val="accent2"/>
                  </a:solidFill>
                </a:rPr>
                <a:t>科研</a:t>
              </a:r>
              <a:endParaRPr lang="en-US" altLang="zh-CN" b="1" dirty="0">
                <a:solidFill>
                  <a:schemeClr val="accent2"/>
                </a:solidFill>
              </a:endParaRPr>
            </a:p>
          </p:txBody>
        </p:sp>
        <p:sp>
          <p:nvSpPr>
            <p:cNvPr id="9" name="Bullet4">
              <a:extLst>
                <a:ext uri="{FF2B5EF4-FFF2-40B4-BE49-F238E27FC236}">
                  <a16:creationId xmlns:a16="http://schemas.microsoft.com/office/drawing/2014/main" id="{277E3763-07A7-007A-8304-54C0E638207B}"/>
                </a:ext>
              </a:extLst>
            </p:cNvPr>
            <p:cNvSpPr/>
            <p:nvPr/>
          </p:nvSpPr>
          <p:spPr>
            <a:xfrm>
              <a:off x="7962334" y="4228962"/>
              <a:ext cx="670582" cy="306375"/>
            </a:xfrm>
            <a:prstGeom prst="rect">
              <a:avLst/>
            </a:prstGeom>
          </p:spPr>
          <p:txBody>
            <a:bodyPr wrap="square" lIns="0" tIns="0" rIns="0" bIns="0" anchor="b" anchorCtr="0">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defTabSz="914378">
                <a:spcBef>
                  <a:spcPct val="0"/>
                </a:spcBef>
                <a:defRPr/>
              </a:pPr>
              <a:r>
                <a:rPr lang="zh-CN" altLang="en-US" b="1" dirty="0">
                  <a:solidFill>
                    <a:schemeClr val="accent5"/>
                  </a:solidFill>
                </a:rPr>
                <a:t>试验</a:t>
              </a:r>
              <a:endParaRPr lang="en-US" altLang="zh-CN" b="1" dirty="0">
                <a:solidFill>
                  <a:schemeClr val="accent5"/>
                </a:solidFill>
              </a:endParaRPr>
            </a:p>
          </p:txBody>
        </p:sp>
        <p:sp>
          <p:nvSpPr>
            <p:cNvPr id="10" name="Bullet5">
              <a:extLst>
                <a:ext uri="{FF2B5EF4-FFF2-40B4-BE49-F238E27FC236}">
                  <a16:creationId xmlns:a16="http://schemas.microsoft.com/office/drawing/2014/main" id="{C3C604C5-0421-296C-8787-555F657510D4}"/>
                </a:ext>
              </a:extLst>
            </p:cNvPr>
            <p:cNvSpPr/>
            <p:nvPr/>
          </p:nvSpPr>
          <p:spPr>
            <a:xfrm>
              <a:off x="4120094" y="5663800"/>
              <a:ext cx="767676" cy="311243"/>
            </a:xfrm>
            <a:prstGeom prst="rect">
              <a:avLst/>
            </a:prstGeom>
          </p:spPr>
          <p:txBody>
            <a:bodyPr wrap="square" lIns="0" tIns="0" rIns="0" bIns="0" anchor="b" anchorCtr="0">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r" defTabSz="914378">
                <a:spcBef>
                  <a:spcPct val="0"/>
                </a:spcBef>
                <a:defRPr/>
              </a:pPr>
              <a:r>
                <a:rPr lang="zh-CN" altLang="en-US" b="1" dirty="0">
                  <a:solidFill>
                    <a:schemeClr val="accent4"/>
                  </a:solidFill>
                </a:rPr>
                <a:t>维保</a:t>
              </a:r>
              <a:endParaRPr lang="en-US" altLang="zh-CN" b="1" dirty="0">
                <a:solidFill>
                  <a:schemeClr val="accent4"/>
                </a:solidFill>
              </a:endParaRPr>
            </a:p>
          </p:txBody>
        </p:sp>
        <p:sp>
          <p:nvSpPr>
            <p:cNvPr id="11" name="Bullet6">
              <a:extLst>
                <a:ext uri="{FF2B5EF4-FFF2-40B4-BE49-F238E27FC236}">
                  <a16:creationId xmlns:a16="http://schemas.microsoft.com/office/drawing/2014/main" id="{3D8E18BC-9378-1DF0-0DCB-8C4BF9B29C70}"/>
                </a:ext>
              </a:extLst>
            </p:cNvPr>
            <p:cNvSpPr/>
            <p:nvPr/>
          </p:nvSpPr>
          <p:spPr>
            <a:xfrm>
              <a:off x="7485540" y="5691510"/>
              <a:ext cx="670582" cy="248937"/>
            </a:xfrm>
            <a:prstGeom prst="rect">
              <a:avLst/>
            </a:prstGeom>
          </p:spPr>
          <p:txBody>
            <a:bodyPr wrap="square" lIns="0" tIns="0" rIns="0" bIns="0" anchor="b" anchorCtr="0">
              <a:normAutofit lnSpcReduction="100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defTabSz="914378">
                <a:spcBef>
                  <a:spcPct val="0"/>
                </a:spcBef>
                <a:defRPr/>
              </a:pPr>
              <a:r>
                <a:rPr lang="zh-CN" altLang="en-US" b="1" dirty="0">
                  <a:solidFill>
                    <a:schemeClr val="accent6"/>
                  </a:solidFill>
                </a:rPr>
                <a:t>服务</a:t>
              </a:r>
              <a:endParaRPr lang="en-US" altLang="zh-CN" b="1" dirty="0">
                <a:solidFill>
                  <a:schemeClr val="accent6"/>
                </a:solidFill>
              </a:endParaRPr>
            </a:p>
          </p:txBody>
        </p:sp>
        <p:grpSp>
          <p:nvGrpSpPr>
            <p:cNvPr id="13" name="组合 12">
              <a:extLst>
                <a:ext uri="{FF2B5EF4-FFF2-40B4-BE49-F238E27FC236}">
                  <a16:creationId xmlns:a16="http://schemas.microsoft.com/office/drawing/2014/main" id="{B374B896-A07E-FA88-62F2-4B45BA491598}"/>
                </a:ext>
              </a:extLst>
            </p:cNvPr>
            <p:cNvGrpSpPr/>
            <p:nvPr/>
          </p:nvGrpSpPr>
          <p:grpSpPr>
            <a:xfrm>
              <a:off x="4386292" y="2947895"/>
              <a:ext cx="3434539" cy="3054127"/>
              <a:chOff x="4378721" y="2113392"/>
              <a:chExt cx="3434539" cy="3054127"/>
            </a:xfrm>
          </p:grpSpPr>
          <p:grpSp>
            <p:nvGrpSpPr>
              <p:cNvPr id="14" name="组合 13">
                <a:extLst>
                  <a:ext uri="{FF2B5EF4-FFF2-40B4-BE49-F238E27FC236}">
                    <a16:creationId xmlns:a16="http://schemas.microsoft.com/office/drawing/2014/main" id="{F352C672-767E-6C00-F914-A4D0E3EC9FE9}"/>
                  </a:ext>
                </a:extLst>
              </p:cNvPr>
              <p:cNvGrpSpPr/>
              <p:nvPr/>
            </p:nvGrpSpPr>
            <p:grpSpPr>
              <a:xfrm>
                <a:off x="4378721" y="2113392"/>
                <a:ext cx="3434539" cy="3054127"/>
                <a:chOff x="3949950" y="1935228"/>
                <a:chExt cx="4292100" cy="3816694"/>
              </a:xfrm>
            </p:grpSpPr>
            <p:sp>
              <p:nvSpPr>
                <p:cNvPr id="20" name="任意形状 19">
                  <a:extLst>
                    <a:ext uri="{FF2B5EF4-FFF2-40B4-BE49-F238E27FC236}">
                      <a16:creationId xmlns:a16="http://schemas.microsoft.com/office/drawing/2014/main" id="{5CEBA7DB-8271-0352-18A9-0F88608E97BD}"/>
                    </a:ext>
                  </a:extLst>
                </p:cNvPr>
                <p:cNvSpPr/>
                <p:nvPr/>
              </p:nvSpPr>
              <p:spPr bwMode="auto">
                <a:xfrm>
                  <a:off x="6856115" y="2914246"/>
                  <a:ext cx="639249" cy="929328"/>
                </a:xfrm>
                <a:custGeom>
                  <a:avLst/>
                  <a:gdLst>
                    <a:gd name="T0" fmla="*/ 476 w 476"/>
                    <a:gd name="T1" fmla="*/ 0 h 692"/>
                    <a:gd name="T2" fmla="*/ 0 w 476"/>
                    <a:gd name="T3" fmla="*/ 559 h 692"/>
                    <a:gd name="T4" fmla="*/ 78 w 476"/>
                    <a:gd name="T5" fmla="*/ 692 h 692"/>
                    <a:gd name="T6" fmla="*/ 476 w 476"/>
                    <a:gd name="T7" fmla="*/ 0 h 692"/>
                  </a:gdLst>
                  <a:ahLst/>
                  <a:cxnLst>
                    <a:cxn ang="0">
                      <a:pos x="T0" y="T1"/>
                    </a:cxn>
                    <a:cxn ang="0">
                      <a:pos x="T2" y="T3"/>
                    </a:cxn>
                    <a:cxn ang="0">
                      <a:pos x="T4" y="T5"/>
                    </a:cxn>
                    <a:cxn ang="0">
                      <a:pos x="T6" y="T7"/>
                    </a:cxn>
                  </a:cxnLst>
                  <a:rect l="0" t="0" r="r" b="b"/>
                  <a:pathLst>
                    <a:path w="476" h="692">
                      <a:moveTo>
                        <a:pt x="476" y="0"/>
                      </a:moveTo>
                      <a:lnTo>
                        <a:pt x="0" y="559"/>
                      </a:lnTo>
                      <a:lnTo>
                        <a:pt x="78" y="692"/>
                      </a:lnTo>
                      <a:lnTo>
                        <a:pt x="476" y="0"/>
                      </a:lnTo>
                    </a:path>
                  </a:pathLst>
                </a:custGeom>
                <a:noFill/>
                <a:ln>
                  <a:noFill/>
                </a:ln>
                <a:extLst>
                  <a:ext uri="{909E8E84-426E-40dd-AFC4-6F175D3DCCD1}">
                    <a14:hiddenFill xmlns="" xmlns:a14="http://schemas.microsoft.com/office/drawing/2010/main" xmlns:lc="http://schemas.openxmlformats.org/drawingml/2006/lockedCanvas" xmlns:p14="http://schemas.microsoft.com/office/powerpoint/2010/main" xmlns:a16="http://schemas.microsoft.com/office/drawing/2014/main" xmlns:p159="http://schemas.microsoft.com/office/powerpoint/2015/09/main" xmlns:p15="http://schemas.microsoft.com/office/powerpoint/2012/main" xmlns:mc="http://schemas.openxmlformats.org/markup-compatibility/2006" xmlns:wp="http://schemas.openxmlformats.org/drawingml/2006/wordprocessingDrawing" xmlns:w="http://schemas.openxmlformats.org/wordprocessingml/2006/main" xmlns:m="http://schemas.openxmlformats.org/officeDocument/2006/math">
                      <a:solidFill>
                        <a:srgbClr val="FFFFFF"/>
                      </a:solidFill>
                    </a14:hiddenFill>
                  </a:ext>
                  <a:ext uri="{91240B29-F687-4f45-9708-019B960494DF}">
                    <a14:hiddenLine xmlns="" xmlns:a14="http://schemas.microsoft.com/office/drawing/2010/main" xmlns:lc="http://schemas.openxmlformats.org/drawingml/2006/lockedCanvas" xmlns:p14="http://schemas.microsoft.com/office/powerpoint/2010/main" xmlns:a16="http://schemas.microsoft.com/office/drawing/2014/main" xmlns:p159="http://schemas.microsoft.com/office/powerpoint/2015/09/main" xmlns:p15="http://schemas.microsoft.com/office/powerpoint/2012/main" xmlns:mc="http://schemas.openxmlformats.org/markup-compatibility/2006" xmlns:wp="http://schemas.openxmlformats.org/drawingml/2006/wordprocessingDrawing" xmlns:w="http://schemas.openxmlformats.org/wordprocessingml/2006/main" xmlns:m="http://schemas.openxmlformats.org/officeDocument/2006/math" w="9525">
                      <a:solidFill>
                        <a:srgbClr val="000000"/>
                      </a:solidFill>
                      <a:round/>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1" name="任意形状 20">
                  <a:extLst>
                    <a:ext uri="{FF2B5EF4-FFF2-40B4-BE49-F238E27FC236}">
                      <a16:creationId xmlns:a16="http://schemas.microsoft.com/office/drawing/2014/main" id="{7EC574C3-C94A-8612-D52F-90B39D0B6B4E}"/>
                    </a:ext>
                  </a:extLst>
                </p:cNvPr>
                <p:cNvSpPr/>
                <p:nvPr/>
              </p:nvSpPr>
              <p:spPr bwMode="auto">
                <a:xfrm>
                  <a:off x="6528433" y="4412990"/>
                  <a:ext cx="102065" cy="181300"/>
                </a:xfrm>
                <a:custGeom>
                  <a:avLst/>
                  <a:gdLst>
                    <a:gd name="T0" fmla="*/ 76 w 76"/>
                    <a:gd name="T1" fmla="*/ 0 h 135"/>
                    <a:gd name="T2" fmla="*/ 0 w 76"/>
                    <a:gd name="T3" fmla="*/ 135 h 135"/>
                    <a:gd name="T4" fmla="*/ 76 w 76"/>
                    <a:gd name="T5" fmla="*/ 0 h 135"/>
                    <a:gd name="T6" fmla="*/ 76 w 76"/>
                    <a:gd name="T7" fmla="*/ 0 h 135"/>
                  </a:gdLst>
                  <a:ahLst/>
                  <a:cxnLst>
                    <a:cxn ang="0">
                      <a:pos x="T0" y="T1"/>
                    </a:cxn>
                    <a:cxn ang="0">
                      <a:pos x="T2" y="T3"/>
                    </a:cxn>
                    <a:cxn ang="0">
                      <a:pos x="T4" y="T5"/>
                    </a:cxn>
                    <a:cxn ang="0">
                      <a:pos x="T6" y="T7"/>
                    </a:cxn>
                  </a:cxnLst>
                  <a:rect l="0" t="0" r="r" b="b"/>
                  <a:pathLst>
                    <a:path w="76" h="135">
                      <a:moveTo>
                        <a:pt x="76" y="0"/>
                      </a:moveTo>
                      <a:lnTo>
                        <a:pt x="0" y="135"/>
                      </a:lnTo>
                      <a:lnTo>
                        <a:pt x="76" y="0"/>
                      </a:lnTo>
                      <a:lnTo>
                        <a:pt x="76" y="0"/>
                      </a:lnTo>
                      <a:close/>
                    </a:path>
                  </a:pathLst>
                </a:custGeom>
                <a:solidFill>
                  <a:srgbClr val="D9D9D9"/>
                </a:solidFill>
                <a:ln>
                  <a:noFill/>
                </a:ln>
                <a:extLst>
                  <a:ext uri="{91240B29-F687-4f45-9708-019B960494DF}">
                    <a14:hiddenLine xmlns="" xmlns:a14="http://schemas.microsoft.com/office/drawing/2010/main" xmlns:lc="http://schemas.openxmlformats.org/drawingml/2006/lockedCanvas" xmlns:p14="http://schemas.microsoft.com/office/powerpoint/2010/main" xmlns:a16="http://schemas.microsoft.com/office/drawing/2014/main" xmlns:p159="http://schemas.microsoft.com/office/powerpoint/2015/09/main" xmlns:p15="http://schemas.microsoft.com/office/powerpoint/2012/main" xmlns:mc="http://schemas.openxmlformats.org/markup-compatibility/2006" xmlns:wp="http://schemas.openxmlformats.org/drawingml/2006/wordprocessingDrawing" xmlns:w="http://schemas.openxmlformats.org/wordprocessingml/2006/main" xmlns:m="http://schemas.openxmlformats.org/officeDocument/2006/math" w="9525">
                      <a:solidFill>
                        <a:srgbClr val="000000"/>
                      </a:solidFill>
                      <a:round/>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2" name="任意形状 21">
                  <a:extLst>
                    <a:ext uri="{FF2B5EF4-FFF2-40B4-BE49-F238E27FC236}">
                      <a16:creationId xmlns:a16="http://schemas.microsoft.com/office/drawing/2014/main" id="{20BB9E00-CD37-BFA4-6F3D-1A75AB855498}"/>
                    </a:ext>
                  </a:extLst>
                </p:cNvPr>
                <p:cNvSpPr/>
                <p:nvPr/>
              </p:nvSpPr>
              <p:spPr bwMode="auto">
                <a:xfrm>
                  <a:off x="6528433" y="4412990"/>
                  <a:ext cx="102065" cy="181300"/>
                </a:xfrm>
                <a:custGeom>
                  <a:avLst/>
                  <a:gdLst>
                    <a:gd name="T0" fmla="*/ 76 w 76"/>
                    <a:gd name="T1" fmla="*/ 0 h 135"/>
                    <a:gd name="T2" fmla="*/ 0 w 76"/>
                    <a:gd name="T3" fmla="*/ 135 h 135"/>
                    <a:gd name="T4" fmla="*/ 76 w 76"/>
                    <a:gd name="T5" fmla="*/ 0 h 135"/>
                    <a:gd name="T6" fmla="*/ 76 w 76"/>
                    <a:gd name="T7" fmla="*/ 0 h 135"/>
                  </a:gdLst>
                  <a:ahLst/>
                  <a:cxnLst>
                    <a:cxn ang="0">
                      <a:pos x="T0" y="T1"/>
                    </a:cxn>
                    <a:cxn ang="0">
                      <a:pos x="T2" y="T3"/>
                    </a:cxn>
                    <a:cxn ang="0">
                      <a:pos x="T4" y="T5"/>
                    </a:cxn>
                    <a:cxn ang="0">
                      <a:pos x="T6" y="T7"/>
                    </a:cxn>
                  </a:cxnLst>
                  <a:rect l="0" t="0" r="r" b="b"/>
                  <a:pathLst>
                    <a:path w="76" h="135">
                      <a:moveTo>
                        <a:pt x="76" y="0"/>
                      </a:moveTo>
                      <a:lnTo>
                        <a:pt x="0" y="135"/>
                      </a:lnTo>
                      <a:lnTo>
                        <a:pt x="76" y="0"/>
                      </a:lnTo>
                      <a:lnTo>
                        <a:pt x="76" y="0"/>
                      </a:lnTo>
                    </a:path>
                  </a:pathLst>
                </a:custGeom>
                <a:noFill/>
                <a:ln>
                  <a:noFill/>
                </a:ln>
                <a:extLst>
                  <a:ext uri="{909E8E84-426E-40dd-AFC4-6F175D3DCCD1}">
                    <a14:hiddenFill xmlns="" xmlns:a14="http://schemas.microsoft.com/office/drawing/2010/main" xmlns:lc="http://schemas.openxmlformats.org/drawingml/2006/lockedCanvas" xmlns:p14="http://schemas.microsoft.com/office/powerpoint/2010/main" xmlns:a16="http://schemas.microsoft.com/office/drawing/2014/main" xmlns:p159="http://schemas.microsoft.com/office/powerpoint/2015/09/main" xmlns:p15="http://schemas.microsoft.com/office/powerpoint/2012/main" xmlns:mc="http://schemas.openxmlformats.org/markup-compatibility/2006" xmlns:wp="http://schemas.openxmlformats.org/drawingml/2006/wordprocessingDrawing" xmlns:w="http://schemas.openxmlformats.org/wordprocessingml/2006/main" xmlns:m="http://schemas.openxmlformats.org/officeDocument/2006/math">
                      <a:solidFill>
                        <a:srgbClr val="FFFFFF"/>
                      </a:solidFill>
                    </a14:hiddenFill>
                  </a:ext>
                  <a:ext uri="{91240B29-F687-4f45-9708-019B960494DF}">
                    <a14:hiddenLine xmlns="" xmlns:a14="http://schemas.microsoft.com/office/drawing/2010/main" xmlns:lc="http://schemas.openxmlformats.org/drawingml/2006/lockedCanvas" xmlns:p14="http://schemas.microsoft.com/office/powerpoint/2010/main" xmlns:a16="http://schemas.microsoft.com/office/drawing/2014/main" xmlns:p159="http://schemas.microsoft.com/office/powerpoint/2015/09/main" xmlns:p15="http://schemas.microsoft.com/office/powerpoint/2012/main" xmlns:mc="http://schemas.openxmlformats.org/markup-compatibility/2006" xmlns:wp="http://schemas.openxmlformats.org/drawingml/2006/wordprocessingDrawing" xmlns:w="http://schemas.openxmlformats.org/wordprocessingml/2006/main" xmlns:m="http://schemas.openxmlformats.org/officeDocument/2006/math" w="9525">
                      <a:solidFill>
                        <a:srgbClr val="000000"/>
                      </a:solidFill>
                      <a:round/>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3" name="任意形状 22">
                  <a:extLst>
                    <a:ext uri="{FF2B5EF4-FFF2-40B4-BE49-F238E27FC236}">
                      <a16:creationId xmlns:a16="http://schemas.microsoft.com/office/drawing/2014/main" id="{A9E77A44-B17F-2093-149F-53A89C2A497F}"/>
                    </a:ext>
                  </a:extLst>
                </p:cNvPr>
                <p:cNvSpPr/>
                <p:nvPr/>
              </p:nvSpPr>
              <p:spPr bwMode="auto">
                <a:xfrm>
                  <a:off x="6528433" y="4412990"/>
                  <a:ext cx="1071682" cy="181300"/>
                </a:xfrm>
                <a:custGeom>
                  <a:avLst/>
                  <a:gdLst>
                    <a:gd name="T0" fmla="*/ 76 w 798"/>
                    <a:gd name="T1" fmla="*/ 0 h 135"/>
                    <a:gd name="T2" fmla="*/ 0 w 798"/>
                    <a:gd name="T3" fmla="*/ 135 h 135"/>
                    <a:gd name="T4" fmla="*/ 798 w 798"/>
                    <a:gd name="T5" fmla="*/ 135 h 135"/>
                    <a:gd name="T6" fmla="*/ 76 w 798"/>
                    <a:gd name="T7" fmla="*/ 0 h 135"/>
                  </a:gdLst>
                  <a:ahLst/>
                  <a:cxnLst>
                    <a:cxn ang="0">
                      <a:pos x="T0" y="T1"/>
                    </a:cxn>
                    <a:cxn ang="0">
                      <a:pos x="T2" y="T3"/>
                    </a:cxn>
                    <a:cxn ang="0">
                      <a:pos x="T4" y="T5"/>
                    </a:cxn>
                    <a:cxn ang="0">
                      <a:pos x="T6" y="T7"/>
                    </a:cxn>
                  </a:cxnLst>
                  <a:rect l="0" t="0" r="r" b="b"/>
                  <a:pathLst>
                    <a:path w="798" h="135">
                      <a:moveTo>
                        <a:pt x="76" y="0"/>
                      </a:moveTo>
                      <a:lnTo>
                        <a:pt x="0" y="135"/>
                      </a:lnTo>
                      <a:lnTo>
                        <a:pt x="798" y="135"/>
                      </a:lnTo>
                      <a:lnTo>
                        <a:pt x="76" y="0"/>
                      </a:lnTo>
                    </a:path>
                  </a:pathLst>
                </a:custGeom>
                <a:noFill/>
                <a:ln>
                  <a:noFill/>
                </a:ln>
                <a:extLst>
                  <a:ext uri="{909E8E84-426E-40dd-AFC4-6F175D3DCCD1}">
                    <a14:hiddenFill xmlns="" xmlns:a14="http://schemas.microsoft.com/office/drawing/2010/main" xmlns:lc="http://schemas.openxmlformats.org/drawingml/2006/lockedCanvas" xmlns:p14="http://schemas.microsoft.com/office/powerpoint/2010/main" xmlns:a16="http://schemas.microsoft.com/office/drawing/2014/main" xmlns:p159="http://schemas.microsoft.com/office/powerpoint/2015/09/main" xmlns:p15="http://schemas.microsoft.com/office/powerpoint/2012/main" xmlns:mc="http://schemas.openxmlformats.org/markup-compatibility/2006" xmlns:wp="http://schemas.openxmlformats.org/drawingml/2006/wordprocessingDrawing" xmlns:w="http://schemas.openxmlformats.org/wordprocessingml/2006/main" xmlns:m="http://schemas.openxmlformats.org/officeDocument/2006/math">
                      <a:solidFill>
                        <a:srgbClr val="FFFFFF"/>
                      </a:solidFill>
                    </a14:hiddenFill>
                  </a:ext>
                  <a:ext uri="{91240B29-F687-4f45-9708-019B960494DF}">
                    <a14:hiddenLine xmlns="" xmlns:a14="http://schemas.microsoft.com/office/drawing/2010/main" xmlns:lc="http://schemas.openxmlformats.org/drawingml/2006/lockedCanvas" xmlns:p14="http://schemas.microsoft.com/office/powerpoint/2010/main" xmlns:a16="http://schemas.microsoft.com/office/drawing/2014/main" xmlns:p159="http://schemas.microsoft.com/office/powerpoint/2015/09/main" xmlns:p15="http://schemas.microsoft.com/office/powerpoint/2012/main" xmlns:mc="http://schemas.openxmlformats.org/markup-compatibility/2006" xmlns:wp="http://schemas.openxmlformats.org/drawingml/2006/wordprocessingDrawing" xmlns:w="http://schemas.openxmlformats.org/wordprocessingml/2006/main" xmlns:m="http://schemas.openxmlformats.org/officeDocument/2006/math" w="9525">
                      <a:solidFill>
                        <a:srgbClr val="000000"/>
                      </a:solidFill>
                      <a:round/>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4" name="任意形状 23">
                  <a:extLst>
                    <a:ext uri="{FF2B5EF4-FFF2-40B4-BE49-F238E27FC236}">
                      <a16:creationId xmlns:a16="http://schemas.microsoft.com/office/drawing/2014/main" id="{752106D4-3F8B-6F96-408F-57E634A87822}"/>
                    </a:ext>
                  </a:extLst>
                </p:cNvPr>
                <p:cNvSpPr/>
                <p:nvPr/>
              </p:nvSpPr>
              <p:spPr bwMode="auto">
                <a:xfrm>
                  <a:off x="5663567" y="4594289"/>
                  <a:ext cx="206816" cy="0"/>
                </a:xfrm>
                <a:custGeom>
                  <a:avLst/>
                  <a:gdLst>
                    <a:gd name="T0" fmla="*/ 154 w 154"/>
                    <a:gd name="T1" fmla="*/ 0 w 154"/>
                    <a:gd name="T2" fmla="*/ 154 w 154"/>
                    <a:gd name="T3" fmla="*/ 154 w 154"/>
                  </a:gdLst>
                  <a:ahLst/>
                  <a:cxnLst>
                    <a:cxn ang="0">
                      <a:pos x="T0" y="0"/>
                    </a:cxn>
                    <a:cxn ang="0">
                      <a:pos x="T1" y="0"/>
                    </a:cxn>
                    <a:cxn ang="0">
                      <a:pos x="T2" y="0"/>
                    </a:cxn>
                    <a:cxn ang="0">
                      <a:pos x="T3" y="0"/>
                    </a:cxn>
                  </a:cxnLst>
                  <a:rect l="0" t="0" r="r" b="b"/>
                  <a:pathLst>
                    <a:path w="154">
                      <a:moveTo>
                        <a:pt x="154" y="0"/>
                      </a:moveTo>
                      <a:lnTo>
                        <a:pt x="0" y="0"/>
                      </a:lnTo>
                      <a:lnTo>
                        <a:pt x="154" y="0"/>
                      </a:lnTo>
                      <a:lnTo>
                        <a:pt x="154" y="0"/>
                      </a:lnTo>
                      <a:close/>
                    </a:path>
                  </a:pathLst>
                </a:custGeom>
                <a:solidFill>
                  <a:srgbClr val="D9D9D9"/>
                </a:solidFill>
                <a:ln>
                  <a:noFill/>
                </a:ln>
                <a:extLst>
                  <a:ext uri="{91240B29-F687-4f45-9708-019B960494DF}">
                    <a14:hiddenLine xmlns="" xmlns:a14="http://schemas.microsoft.com/office/drawing/2010/main" xmlns:lc="http://schemas.openxmlformats.org/drawingml/2006/lockedCanvas" xmlns:p14="http://schemas.microsoft.com/office/powerpoint/2010/main" xmlns:a16="http://schemas.microsoft.com/office/drawing/2014/main" xmlns:p159="http://schemas.microsoft.com/office/powerpoint/2015/09/main" xmlns:p15="http://schemas.microsoft.com/office/powerpoint/2012/main" xmlns:mc="http://schemas.openxmlformats.org/markup-compatibility/2006" xmlns:wp="http://schemas.openxmlformats.org/drawingml/2006/wordprocessingDrawing" xmlns:w="http://schemas.openxmlformats.org/wordprocessingml/2006/main" xmlns:m="http://schemas.openxmlformats.org/officeDocument/2006/math" w="9525">
                      <a:solidFill>
                        <a:srgbClr val="000000"/>
                      </a:solidFill>
                      <a:round/>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5" name="任意形状 24">
                  <a:extLst>
                    <a:ext uri="{FF2B5EF4-FFF2-40B4-BE49-F238E27FC236}">
                      <a16:creationId xmlns:a16="http://schemas.microsoft.com/office/drawing/2014/main" id="{E8E2E0BF-136A-1B0E-0E04-B422E5E3CDBF}"/>
                    </a:ext>
                  </a:extLst>
                </p:cNvPr>
                <p:cNvSpPr/>
                <p:nvPr/>
              </p:nvSpPr>
              <p:spPr bwMode="auto">
                <a:xfrm>
                  <a:off x="5663567" y="4594289"/>
                  <a:ext cx="206816" cy="0"/>
                </a:xfrm>
                <a:custGeom>
                  <a:avLst/>
                  <a:gdLst>
                    <a:gd name="T0" fmla="*/ 154 w 154"/>
                    <a:gd name="T1" fmla="*/ 0 w 154"/>
                    <a:gd name="T2" fmla="*/ 154 w 154"/>
                    <a:gd name="T3" fmla="*/ 154 w 154"/>
                  </a:gdLst>
                  <a:ahLst/>
                  <a:cxnLst>
                    <a:cxn ang="0">
                      <a:pos x="T0" y="0"/>
                    </a:cxn>
                    <a:cxn ang="0">
                      <a:pos x="T1" y="0"/>
                    </a:cxn>
                    <a:cxn ang="0">
                      <a:pos x="T2" y="0"/>
                    </a:cxn>
                    <a:cxn ang="0">
                      <a:pos x="T3" y="0"/>
                    </a:cxn>
                  </a:cxnLst>
                  <a:rect l="0" t="0" r="r" b="b"/>
                  <a:pathLst>
                    <a:path w="154">
                      <a:moveTo>
                        <a:pt x="154" y="0"/>
                      </a:moveTo>
                      <a:lnTo>
                        <a:pt x="0" y="0"/>
                      </a:lnTo>
                      <a:lnTo>
                        <a:pt x="154" y="0"/>
                      </a:lnTo>
                      <a:lnTo>
                        <a:pt x="154" y="0"/>
                      </a:lnTo>
                    </a:path>
                  </a:pathLst>
                </a:custGeom>
                <a:noFill/>
                <a:ln>
                  <a:noFill/>
                </a:ln>
                <a:extLst>
                  <a:ext uri="{909E8E84-426E-40dd-AFC4-6F175D3DCCD1}">
                    <a14:hiddenFill xmlns="" xmlns:a14="http://schemas.microsoft.com/office/drawing/2010/main" xmlns:lc="http://schemas.openxmlformats.org/drawingml/2006/lockedCanvas" xmlns:p14="http://schemas.microsoft.com/office/powerpoint/2010/main" xmlns:a16="http://schemas.microsoft.com/office/drawing/2014/main" xmlns:p159="http://schemas.microsoft.com/office/powerpoint/2015/09/main" xmlns:p15="http://schemas.microsoft.com/office/powerpoint/2012/main" xmlns:mc="http://schemas.openxmlformats.org/markup-compatibility/2006" xmlns:wp="http://schemas.openxmlformats.org/drawingml/2006/wordprocessingDrawing" xmlns:w="http://schemas.openxmlformats.org/wordprocessingml/2006/main" xmlns:m="http://schemas.openxmlformats.org/officeDocument/2006/math">
                      <a:solidFill>
                        <a:srgbClr val="FFFFFF"/>
                      </a:solidFill>
                    </a14:hiddenFill>
                  </a:ext>
                  <a:ext uri="{91240B29-F687-4f45-9708-019B960494DF}">
                    <a14:hiddenLine xmlns="" xmlns:a14="http://schemas.microsoft.com/office/drawing/2010/main" xmlns:lc="http://schemas.openxmlformats.org/drawingml/2006/lockedCanvas" xmlns:p14="http://schemas.microsoft.com/office/powerpoint/2010/main" xmlns:a16="http://schemas.microsoft.com/office/drawing/2014/main" xmlns:p159="http://schemas.microsoft.com/office/powerpoint/2015/09/main" xmlns:p15="http://schemas.microsoft.com/office/powerpoint/2012/main" xmlns:mc="http://schemas.openxmlformats.org/markup-compatibility/2006" xmlns:wp="http://schemas.openxmlformats.org/drawingml/2006/wordprocessingDrawing" xmlns:w="http://schemas.openxmlformats.org/wordprocessingml/2006/main" xmlns:m="http://schemas.openxmlformats.org/officeDocument/2006/math" w="9525">
                      <a:solidFill>
                        <a:srgbClr val="000000"/>
                      </a:solidFill>
                      <a:round/>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6" name="任意形状 25">
                  <a:extLst>
                    <a:ext uri="{FF2B5EF4-FFF2-40B4-BE49-F238E27FC236}">
                      <a16:creationId xmlns:a16="http://schemas.microsoft.com/office/drawing/2014/main" id="{FF14436E-6782-9581-07F5-00C342757DB0}"/>
                    </a:ext>
                  </a:extLst>
                </p:cNvPr>
                <p:cNvSpPr/>
                <p:nvPr/>
              </p:nvSpPr>
              <p:spPr bwMode="auto">
                <a:xfrm>
                  <a:off x="5663567" y="4594289"/>
                  <a:ext cx="534498" cy="927986"/>
                </a:xfrm>
                <a:custGeom>
                  <a:avLst/>
                  <a:gdLst>
                    <a:gd name="T0" fmla="*/ 0 w 398"/>
                    <a:gd name="T1" fmla="*/ 0 h 691"/>
                    <a:gd name="T2" fmla="*/ 5 w 398"/>
                    <a:gd name="T3" fmla="*/ 7 h 691"/>
                    <a:gd name="T4" fmla="*/ 398 w 398"/>
                    <a:gd name="T5" fmla="*/ 691 h 691"/>
                    <a:gd name="T6" fmla="*/ 154 w 398"/>
                    <a:gd name="T7" fmla="*/ 0 h 691"/>
                    <a:gd name="T8" fmla="*/ 0 w 398"/>
                    <a:gd name="T9" fmla="*/ 0 h 691"/>
                  </a:gdLst>
                  <a:ahLst/>
                  <a:cxnLst>
                    <a:cxn ang="0">
                      <a:pos x="T0" y="T1"/>
                    </a:cxn>
                    <a:cxn ang="0">
                      <a:pos x="T2" y="T3"/>
                    </a:cxn>
                    <a:cxn ang="0">
                      <a:pos x="T4" y="T5"/>
                    </a:cxn>
                    <a:cxn ang="0">
                      <a:pos x="T6" y="T7"/>
                    </a:cxn>
                    <a:cxn ang="0">
                      <a:pos x="T8" y="T9"/>
                    </a:cxn>
                  </a:cxnLst>
                  <a:rect l="0" t="0" r="r" b="b"/>
                  <a:pathLst>
                    <a:path w="398" h="691">
                      <a:moveTo>
                        <a:pt x="0" y="0"/>
                      </a:moveTo>
                      <a:lnTo>
                        <a:pt x="5" y="7"/>
                      </a:lnTo>
                      <a:lnTo>
                        <a:pt x="398" y="691"/>
                      </a:lnTo>
                      <a:lnTo>
                        <a:pt x="154" y="0"/>
                      </a:lnTo>
                      <a:lnTo>
                        <a:pt x="0" y="0"/>
                      </a:lnTo>
                    </a:path>
                  </a:pathLst>
                </a:custGeom>
                <a:noFill/>
                <a:ln>
                  <a:noFill/>
                </a:ln>
                <a:extLst>
                  <a:ext uri="{909E8E84-426E-40dd-AFC4-6F175D3DCCD1}">
                    <a14:hiddenFill xmlns="" xmlns:a14="http://schemas.microsoft.com/office/drawing/2010/main" xmlns:lc="http://schemas.openxmlformats.org/drawingml/2006/lockedCanvas" xmlns:p14="http://schemas.microsoft.com/office/powerpoint/2010/main" xmlns:a16="http://schemas.microsoft.com/office/drawing/2014/main" xmlns:p159="http://schemas.microsoft.com/office/powerpoint/2015/09/main" xmlns:p15="http://schemas.microsoft.com/office/powerpoint/2012/main" xmlns:mc="http://schemas.openxmlformats.org/markup-compatibility/2006" xmlns:wp="http://schemas.openxmlformats.org/drawingml/2006/wordprocessingDrawing" xmlns:w="http://schemas.openxmlformats.org/wordprocessingml/2006/main" xmlns:m="http://schemas.openxmlformats.org/officeDocument/2006/math">
                      <a:solidFill>
                        <a:srgbClr val="FFFFFF"/>
                      </a:solidFill>
                    </a14:hiddenFill>
                  </a:ext>
                  <a:ext uri="{91240B29-F687-4f45-9708-019B960494DF}">
                    <a14:hiddenLine xmlns="" xmlns:a14="http://schemas.microsoft.com/office/drawing/2010/main" xmlns:lc="http://schemas.openxmlformats.org/drawingml/2006/lockedCanvas" xmlns:p14="http://schemas.microsoft.com/office/powerpoint/2010/main" xmlns:a16="http://schemas.microsoft.com/office/drawing/2014/main" xmlns:p159="http://schemas.microsoft.com/office/powerpoint/2015/09/main" xmlns:p15="http://schemas.microsoft.com/office/powerpoint/2012/main" xmlns:mc="http://schemas.openxmlformats.org/markup-compatibility/2006" xmlns:wp="http://schemas.openxmlformats.org/drawingml/2006/wordprocessingDrawing" xmlns:w="http://schemas.openxmlformats.org/wordprocessingml/2006/main" xmlns:m="http://schemas.openxmlformats.org/officeDocument/2006/math" w="9525">
                      <a:solidFill>
                        <a:srgbClr val="000000"/>
                      </a:solidFill>
                      <a:round/>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7" name="任意形状 26">
                  <a:extLst>
                    <a:ext uri="{FF2B5EF4-FFF2-40B4-BE49-F238E27FC236}">
                      <a16:creationId xmlns:a16="http://schemas.microsoft.com/office/drawing/2014/main" id="{A47F672C-74BC-2DF4-5D88-4BC937FD7F21}"/>
                    </a:ext>
                  </a:extLst>
                </p:cNvPr>
                <p:cNvSpPr/>
                <p:nvPr/>
              </p:nvSpPr>
              <p:spPr bwMode="auto">
                <a:xfrm>
                  <a:off x="4693950" y="3843574"/>
                  <a:ext cx="639249" cy="927986"/>
                </a:xfrm>
                <a:custGeom>
                  <a:avLst/>
                  <a:gdLst>
                    <a:gd name="T0" fmla="*/ 400 w 476"/>
                    <a:gd name="T1" fmla="*/ 0 h 691"/>
                    <a:gd name="T2" fmla="*/ 0 w 476"/>
                    <a:gd name="T3" fmla="*/ 691 h 691"/>
                    <a:gd name="T4" fmla="*/ 400 w 476"/>
                    <a:gd name="T5" fmla="*/ 0 h 691"/>
                    <a:gd name="T6" fmla="*/ 476 w 476"/>
                    <a:gd name="T7" fmla="*/ 132 h 691"/>
                    <a:gd name="T8" fmla="*/ 476 w 476"/>
                    <a:gd name="T9" fmla="*/ 132 h 691"/>
                    <a:gd name="T10" fmla="*/ 400 w 476"/>
                    <a:gd name="T11" fmla="*/ 0 h 691"/>
                  </a:gdLst>
                  <a:ahLst/>
                  <a:cxnLst>
                    <a:cxn ang="0">
                      <a:pos x="T0" y="T1"/>
                    </a:cxn>
                    <a:cxn ang="0">
                      <a:pos x="T2" y="T3"/>
                    </a:cxn>
                    <a:cxn ang="0">
                      <a:pos x="T4" y="T5"/>
                    </a:cxn>
                    <a:cxn ang="0">
                      <a:pos x="T6" y="T7"/>
                    </a:cxn>
                    <a:cxn ang="0">
                      <a:pos x="T8" y="T9"/>
                    </a:cxn>
                    <a:cxn ang="0">
                      <a:pos x="T10" y="T11"/>
                    </a:cxn>
                  </a:cxnLst>
                  <a:rect l="0" t="0" r="r" b="b"/>
                  <a:pathLst>
                    <a:path w="476" h="691">
                      <a:moveTo>
                        <a:pt x="400" y="0"/>
                      </a:moveTo>
                      <a:lnTo>
                        <a:pt x="0" y="691"/>
                      </a:lnTo>
                      <a:lnTo>
                        <a:pt x="400" y="0"/>
                      </a:lnTo>
                      <a:lnTo>
                        <a:pt x="476" y="132"/>
                      </a:lnTo>
                      <a:lnTo>
                        <a:pt x="476" y="132"/>
                      </a:lnTo>
                      <a:lnTo>
                        <a:pt x="400" y="0"/>
                      </a:lnTo>
                      <a:close/>
                    </a:path>
                  </a:pathLst>
                </a:custGeom>
                <a:solidFill>
                  <a:srgbClr val="D9D9D9"/>
                </a:solidFill>
                <a:ln>
                  <a:noFill/>
                </a:ln>
                <a:extLst>
                  <a:ext uri="{91240B29-F687-4f45-9708-019B960494DF}">
                    <a14:hiddenLine xmlns="" xmlns:a14="http://schemas.microsoft.com/office/drawing/2010/main" xmlns:lc="http://schemas.openxmlformats.org/drawingml/2006/lockedCanvas" xmlns:p14="http://schemas.microsoft.com/office/powerpoint/2010/main" xmlns:a16="http://schemas.microsoft.com/office/drawing/2014/main" xmlns:p159="http://schemas.microsoft.com/office/powerpoint/2015/09/main" xmlns:p15="http://schemas.microsoft.com/office/powerpoint/2012/main" xmlns:mc="http://schemas.openxmlformats.org/markup-compatibility/2006" xmlns:wp="http://schemas.openxmlformats.org/drawingml/2006/wordprocessingDrawing" xmlns:w="http://schemas.openxmlformats.org/wordprocessingml/2006/main" xmlns:m="http://schemas.openxmlformats.org/officeDocument/2006/math" w="9525">
                      <a:solidFill>
                        <a:srgbClr val="000000"/>
                      </a:solidFill>
                      <a:round/>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8" name="任意形状 27">
                  <a:extLst>
                    <a:ext uri="{FF2B5EF4-FFF2-40B4-BE49-F238E27FC236}">
                      <a16:creationId xmlns:a16="http://schemas.microsoft.com/office/drawing/2014/main" id="{61268CF2-FCCA-4DC8-30D1-7734AA10E8DA}"/>
                    </a:ext>
                  </a:extLst>
                </p:cNvPr>
                <p:cNvSpPr/>
                <p:nvPr/>
              </p:nvSpPr>
              <p:spPr bwMode="auto">
                <a:xfrm>
                  <a:off x="4693950" y="3843574"/>
                  <a:ext cx="639249" cy="927986"/>
                </a:xfrm>
                <a:custGeom>
                  <a:avLst/>
                  <a:gdLst>
                    <a:gd name="T0" fmla="*/ 400 w 476"/>
                    <a:gd name="T1" fmla="*/ 0 h 691"/>
                    <a:gd name="T2" fmla="*/ 0 w 476"/>
                    <a:gd name="T3" fmla="*/ 691 h 691"/>
                    <a:gd name="T4" fmla="*/ 400 w 476"/>
                    <a:gd name="T5" fmla="*/ 0 h 691"/>
                    <a:gd name="T6" fmla="*/ 476 w 476"/>
                    <a:gd name="T7" fmla="*/ 132 h 691"/>
                    <a:gd name="T8" fmla="*/ 476 w 476"/>
                    <a:gd name="T9" fmla="*/ 132 h 691"/>
                    <a:gd name="T10" fmla="*/ 400 w 476"/>
                    <a:gd name="T11" fmla="*/ 0 h 691"/>
                  </a:gdLst>
                  <a:ahLst/>
                  <a:cxnLst>
                    <a:cxn ang="0">
                      <a:pos x="T0" y="T1"/>
                    </a:cxn>
                    <a:cxn ang="0">
                      <a:pos x="T2" y="T3"/>
                    </a:cxn>
                    <a:cxn ang="0">
                      <a:pos x="T4" y="T5"/>
                    </a:cxn>
                    <a:cxn ang="0">
                      <a:pos x="T6" y="T7"/>
                    </a:cxn>
                    <a:cxn ang="0">
                      <a:pos x="T8" y="T9"/>
                    </a:cxn>
                    <a:cxn ang="0">
                      <a:pos x="T10" y="T11"/>
                    </a:cxn>
                  </a:cxnLst>
                  <a:rect l="0" t="0" r="r" b="b"/>
                  <a:pathLst>
                    <a:path w="476" h="691">
                      <a:moveTo>
                        <a:pt x="400" y="0"/>
                      </a:moveTo>
                      <a:lnTo>
                        <a:pt x="0" y="691"/>
                      </a:lnTo>
                      <a:lnTo>
                        <a:pt x="400" y="0"/>
                      </a:lnTo>
                      <a:lnTo>
                        <a:pt x="476" y="132"/>
                      </a:lnTo>
                      <a:lnTo>
                        <a:pt x="476" y="132"/>
                      </a:lnTo>
                      <a:lnTo>
                        <a:pt x="400" y="0"/>
                      </a:lnTo>
                    </a:path>
                  </a:pathLst>
                </a:custGeom>
                <a:noFill/>
                <a:ln>
                  <a:noFill/>
                </a:ln>
                <a:extLst>
                  <a:ext uri="{909E8E84-426E-40dd-AFC4-6F175D3DCCD1}">
                    <a14:hiddenFill xmlns="" xmlns:a14="http://schemas.microsoft.com/office/drawing/2010/main" xmlns:lc="http://schemas.openxmlformats.org/drawingml/2006/lockedCanvas" xmlns:p14="http://schemas.microsoft.com/office/powerpoint/2010/main" xmlns:a16="http://schemas.microsoft.com/office/drawing/2014/main" xmlns:p159="http://schemas.microsoft.com/office/powerpoint/2015/09/main" xmlns:p15="http://schemas.microsoft.com/office/powerpoint/2012/main" xmlns:mc="http://schemas.openxmlformats.org/markup-compatibility/2006" xmlns:wp="http://schemas.openxmlformats.org/drawingml/2006/wordprocessingDrawing" xmlns:w="http://schemas.openxmlformats.org/wordprocessingml/2006/main" xmlns:m="http://schemas.openxmlformats.org/officeDocument/2006/math">
                      <a:solidFill>
                        <a:srgbClr val="FFFFFF"/>
                      </a:solidFill>
                    </a14:hiddenFill>
                  </a:ext>
                  <a:ext uri="{91240B29-F687-4f45-9708-019B960494DF}">
                    <a14:hiddenLine xmlns="" xmlns:a14="http://schemas.microsoft.com/office/drawing/2010/main" xmlns:lc="http://schemas.openxmlformats.org/drawingml/2006/lockedCanvas" xmlns:p14="http://schemas.microsoft.com/office/powerpoint/2010/main" xmlns:a16="http://schemas.microsoft.com/office/drawing/2014/main" xmlns:p159="http://schemas.microsoft.com/office/powerpoint/2015/09/main" xmlns:p15="http://schemas.microsoft.com/office/powerpoint/2012/main" xmlns:mc="http://schemas.openxmlformats.org/markup-compatibility/2006" xmlns:wp="http://schemas.openxmlformats.org/drawingml/2006/wordprocessingDrawing" xmlns:w="http://schemas.openxmlformats.org/wordprocessingml/2006/main" xmlns:m="http://schemas.openxmlformats.org/officeDocument/2006/math" w="9525">
                      <a:solidFill>
                        <a:srgbClr val="000000"/>
                      </a:solidFill>
                      <a:round/>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0" name="任意形状 29">
                  <a:extLst>
                    <a:ext uri="{FF2B5EF4-FFF2-40B4-BE49-F238E27FC236}">
                      <a16:creationId xmlns:a16="http://schemas.microsoft.com/office/drawing/2014/main" id="{6F3C69C0-E778-F67D-72DB-254182749AE8}"/>
                    </a:ext>
                  </a:extLst>
                </p:cNvPr>
                <p:cNvSpPr/>
                <p:nvPr/>
              </p:nvSpPr>
              <p:spPr bwMode="auto">
                <a:xfrm>
                  <a:off x="4693950" y="3843574"/>
                  <a:ext cx="639249" cy="927986"/>
                </a:xfrm>
                <a:custGeom>
                  <a:avLst/>
                  <a:gdLst>
                    <a:gd name="T0" fmla="*/ 400 w 476"/>
                    <a:gd name="T1" fmla="*/ 0 h 691"/>
                    <a:gd name="T2" fmla="*/ 0 w 476"/>
                    <a:gd name="T3" fmla="*/ 691 h 691"/>
                    <a:gd name="T4" fmla="*/ 476 w 476"/>
                    <a:gd name="T5" fmla="*/ 132 h 691"/>
                    <a:gd name="T6" fmla="*/ 400 w 476"/>
                    <a:gd name="T7" fmla="*/ 0 h 691"/>
                  </a:gdLst>
                  <a:ahLst/>
                  <a:cxnLst>
                    <a:cxn ang="0">
                      <a:pos x="T0" y="T1"/>
                    </a:cxn>
                    <a:cxn ang="0">
                      <a:pos x="T2" y="T3"/>
                    </a:cxn>
                    <a:cxn ang="0">
                      <a:pos x="T4" y="T5"/>
                    </a:cxn>
                    <a:cxn ang="0">
                      <a:pos x="T6" y="T7"/>
                    </a:cxn>
                  </a:cxnLst>
                  <a:rect l="0" t="0" r="r" b="b"/>
                  <a:pathLst>
                    <a:path w="476" h="691">
                      <a:moveTo>
                        <a:pt x="400" y="0"/>
                      </a:moveTo>
                      <a:lnTo>
                        <a:pt x="0" y="691"/>
                      </a:lnTo>
                      <a:lnTo>
                        <a:pt x="476" y="132"/>
                      </a:lnTo>
                      <a:lnTo>
                        <a:pt x="400" y="0"/>
                      </a:lnTo>
                    </a:path>
                  </a:pathLst>
                </a:custGeom>
                <a:noFill/>
                <a:ln>
                  <a:noFill/>
                </a:ln>
                <a:extLst>
                  <a:ext uri="{909E8E84-426E-40dd-AFC4-6F175D3DCCD1}">
                    <a14:hiddenFill xmlns="" xmlns:a14="http://schemas.microsoft.com/office/drawing/2010/main" xmlns:lc="http://schemas.openxmlformats.org/drawingml/2006/lockedCanvas" xmlns:p14="http://schemas.microsoft.com/office/powerpoint/2010/main" xmlns:a16="http://schemas.microsoft.com/office/drawing/2014/main" xmlns:p159="http://schemas.microsoft.com/office/powerpoint/2015/09/main" xmlns:p15="http://schemas.microsoft.com/office/powerpoint/2012/main" xmlns:mc="http://schemas.openxmlformats.org/markup-compatibility/2006" xmlns:wp="http://schemas.openxmlformats.org/drawingml/2006/wordprocessingDrawing" xmlns:w="http://schemas.openxmlformats.org/wordprocessingml/2006/main" xmlns:m="http://schemas.openxmlformats.org/officeDocument/2006/math">
                      <a:solidFill>
                        <a:srgbClr val="FFFFFF"/>
                      </a:solidFill>
                    </a14:hiddenFill>
                  </a:ext>
                  <a:ext uri="{91240B29-F687-4f45-9708-019B960494DF}">
                    <a14:hiddenLine xmlns="" xmlns:a14="http://schemas.microsoft.com/office/drawing/2010/main" xmlns:lc="http://schemas.openxmlformats.org/drawingml/2006/lockedCanvas" xmlns:p14="http://schemas.microsoft.com/office/powerpoint/2010/main" xmlns:a16="http://schemas.microsoft.com/office/drawing/2014/main" xmlns:p159="http://schemas.microsoft.com/office/powerpoint/2015/09/main" xmlns:p15="http://schemas.microsoft.com/office/powerpoint/2012/main" xmlns:mc="http://schemas.openxmlformats.org/markup-compatibility/2006" xmlns:wp="http://schemas.openxmlformats.org/drawingml/2006/wordprocessingDrawing" xmlns:w="http://schemas.openxmlformats.org/wordprocessingml/2006/main" xmlns:m="http://schemas.openxmlformats.org/officeDocument/2006/math" w="9525">
                      <a:solidFill>
                        <a:srgbClr val="000000"/>
                      </a:solidFill>
                      <a:round/>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1" name="任意形状 30">
                  <a:extLst>
                    <a:ext uri="{FF2B5EF4-FFF2-40B4-BE49-F238E27FC236}">
                      <a16:creationId xmlns:a16="http://schemas.microsoft.com/office/drawing/2014/main" id="{CC9DDAFC-61DD-5C6E-6A22-9406B4419F3E}"/>
                    </a:ext>
                  </a:extLst>
                </p:cNvPr>
                <p:cNvSpPr/>
                <p:nvPr/>
              </p:nvSpPr>
              <p:spPr bwMode="auto">
                <a:xfrm>
                  <a:off x="5558816" y="3095545"/>
                  <a:ext cx="104751" cy="178614"/>
                </a:xfrm>
                <a:custGeom>
                  <a:avLst/>
                  <a:gdLst>
                    <a:gd name="T0" fmla="*/ 78 w 78"/>
                    <a:gd name="T1" fmla="*/ 0 h 133"/>
                    <a:gd name="T2" fmla="*/ 0 w 78"/>
                    <a:gd name="T3" fmla="*/ 133 h 133"/>
                    <a:gd name="T4" fmla="*/ 0 w 78"/>
                    <a:gd name="T5" fmla="*/ 133 h 133"/>
                    <a:gd name="T6" fmla="*/ 78 w 78"/>
                    <a:gd name="T7" fmla="*/ 0 h 133"/>
                  </a:gdLst>
                  <a:ahLst/>
                  <a:cxnLst>
                    <a:cxn ang="0">
                      <a:pos x="T0" y="T1"/>
                    </a:cxn>
                    <a:cxn ang="0">
                      <a:pos x="T2" y="T3"/>
                    </a:cxn>
                    <a:cxn ang="0">
                      <a:pos x="T4" y="T5"/>
                    </a:cxn>
                    <a:cxn ang="0">
                      <a:pos x="T6" y="T7"/>
                    </a:cxn>
                  </a:cxnLst>
                  <a:rect l="0" t="0" r="r" b="b"/>
                  <a:pathLst>
                    <a:path w="78" h="133">
                      <a:moveTo>
                        <a:pt x="78" y="0"/>
                      </a:moveTo>
                      <a:lnTo>
                        <a:pt x="0" y="133"/>
                      </a:lnTo>
                      <a:lnTo>
                        <a:pt x="0" y="133"/>
                      </a:lnTo>
                      <a:lnTo>
                        <a:pt x="78" y="0"/>
                      </a:lnTo>
                      <a:close/>
                    </a:path>
                  </a:pathLst>
                </a:custGeom>
                <a:solidFill>
                  <a:srgbClr val="D9D9D9"/>
                </a:solidFill>
                <a:ln>
                  <a:noFill/>
                </a:ln>
                <a:extLst>
                  <a:ext uri="{91240B29-F687-4f45-9708-019B960494DF}">
                    <a14:hiddenLine xmlns="" xmlns:a14="http://schemas.microsoft.com/office/drawing/2010/main" xmlns:lc="http://schemas.openxmlformats.org/drawingml/2006/lockedCanvas" xmlns:p14="http://schemas.microsoft.com/office/powerpoint/2010/main" xmlns:a16="http://schemas.microsoft.com/office/drawing/2014/main" xmlns:p159="http://schemas.microsoft.com/office/powerpoint/2015/09/main" xmlns:p15="http://schemas.microsoft.com/office/powerpoint/2012/main" xmlns:mc="http://schemas.openxmlformats.org/markup-compatibility/2006" xmlns:wp="http://schemas.openxmlformats.org/drawingml/2006/wordprocessingDrawing" xmlns:w="http://schemas.openxmlformats.org/wordprocessingml/2006/main" xmlns:m="http://schemas.openxmlformats.org/officeDocument/2006/math" w="9525">
                      <a:solidFill>
                        <a:srgbClr val="000000"/>
                      </a:solidFill>
                      <a:round/>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2" name="任意形状 31">
                  <a:extLst>
                    <a:ext uri="{FF2B5EF4-FFF2-40B4-BE49-F238E27FC236}">
                      <a16:creationId xmlns:a16="http://schemas.microsoft.com/office/drawing/2014/main" id="{F3870353-EF1A-631D-ABD0-08AEAA1FADA1}"/>
                    </a:ext>
                  </a:extLst>
                </p:cNvPr>
                <p:cNvSpPr/>
                <p:nvPr/>
              </p:nvSpPr>
              <p:spPr bwMode="auto">
                <a:xfrm>
                  <a:off x="5558816" y="3095545"/>
                  <a:ext cx="104751" cy="178614"/>
                </a:xfrm>
                <a:custGeom>
                  <a:avLst/>
                  <a:gdLst>
                    <a:gd name="T0" fmla="*/ 78 w 78"/>
                    <a:gd name="T1" fmla="*/ 0 h 133"/>
                    <a:gd name="T2" fmla="*/ 0 w 78"/>
                    <a:gd name="T3" fmla="*/ 133 h 133"/>
                    <a:gd name="T4" fmla="*/ 0 w 78"/>
                    <a:gd name="T5" fmla="*/ 133 h 133"/>
                    <a:gd name="T6" fmla="*/ 78 w 78"/>
                    <a:gd name="T7" fmla="*/ 0 h 133"/>
                  </a:gdLst>
                  <a:ahLst/>
                  <a:cxnLst>
                    <a:cxn ang="0">
                      <a:pos x="T0" y="T1"/>
                    </a:cxn>
                    <a:cxn ang="0">
                      <a:pos x="T2" y="T3"/>
                    </a:cxn>
                    <a:cxn ang="0">
                      <a:pos x="T4" y="T5"/>
                    </a:cxn>
                    <a:cxn ang="0">
                      <a:pos x="T6" y="T7"/>
                    </a:cxn>
                  </a:cxnLst>
                  <a:rect l="0" t="0" r="r" b="b"/>
                  <a:pathLst>
                    <a:path w="78" h="133">
                      <a:moveTo>
                        <a:pt x="78" y="0"/>
                      </a:moveTo>
                      <a:lnTo>
                        <a:pt x="0" y="133"/>
                      </a:lnTo>
                      <a:lnTo>
                        <a:pt x="0" y="133"/>
                      </a:lnTo>
                      <a:lnTo>
                        <a:pt x="78" y="0"/>
                      </a:lnTo>
                    </a:path>
                  </a:pathLst>
                </a:custGeom>
                <a:noFill/>
                <a:ln>
                  <a:noFill/>
                </a:ln>
                <a:extLst>
                  <a:ext uri="{909E8E84-426E-40dd-AFC4-6F175D3DCCD1}">
                    <a14:hiddenFill xmlns="" xmlns:a14="http://schemas.microsoft.com/office/drawing/2010/main" xmlns:lc="http://schemas.openxmlformats.org/drawingml/2006/lockedCanvas" xmlns:p14="http://schemas.microsoft.com/office/powerpoint/2010/main" xmlns:a16="http://schemas.microsoft.com/office/drawing/2014/main" xmlns:p159="http://schemas.microsoft.com/office/powerpoint/2015/09/main" xmlns:p15="http://schemas.microsoft.com/office/powerpoint/2012/main" xmlns:mc="http://schemas.openxmlformats.org/markup-compatibility/2006" xmlns:wp="http://schemas.openxmlformats.org/drawingml/2006/wordprocessingDrawing" xmlns:w="http://schemas.openxmlformats.org/wordprocessingml/2006/main" xmlns:m="http://schemas.openxmlformats.org/officeDocument/2006/math">
                      <a:solidFill>
                        <a:srgbClr val="FFFFFF"/>
                      </a:solidFill>
                    </a14:hiddenFill>
                  </a:ext>
                  <a:ext uri="{91240B29-F687-4f45-9708-019B960494DF}">
                    <a14:hiddenLine xmlns="" xmlns:a14="http://schemas.microsoft.com/office/drawing/2010/main" xmlns:lc="http://schemas.openxmlformats.org/drawingml/2006/lockedCanvas" xmlns:p14="http://schemas.microsoft.com/office/powerpoint/2010/main" xmlns:a16="http://schemas.microsoft.com/office/drawing/2014/main" xmlns:p159="http://schemas.microsoft.com/office/powerpoint/2015/09/main" xmlns:p15="http://schemas.microsoft.com/office/powerpoint/2012/main" xmlns:mc="http://schemas.openxmlformats.org/markup-compatibility/2006" xmlns:wp="http://schemas.openxmlformats.org/drawingml/2006/wordprocessingDrawing" xmlns:w="http://schemas.openxmlformats.org/wordprocessingml/2006/main" xmlns:m="http://schemas.openxmlformats.org/officeDocument/2006/math" w="9525">
                      <a:solidFill>
                        <a:srgbClr val="000000"/>
                      </a:solidFill>
                      <a:round/>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3" name="任意形状 32">
                  <a:extLst>
                    <a:ext uri="{FF2B5EF4-FFF2-40B4-BE49-F238E27FC236}">
                      <a16:creationId xmlns:a16="http://schemas.microsoft.com/office/drawing/2014/main" id="{B62FBD98-34C5-94A5-B480-3AF9063E6F7A}"/>
                    </a:ext>
                  </a:extLst>
                </p:cNvPr>
                <p:cNvSpPr/>
                <p:nvPr/>
              </p:nvSpPr>
              <p:spPr bwMode="auto">
                <a:xfrm>
                  <a:off x="4589199" y="3095545"/>
                  <a:ext cx="1074368" cy="178614"/>
                </a:xfrm>
                <a:custGeom>
                  <a:avLst/>
                  <a:gdLst>
                    <a:gd name="T0" fmla="*/ 800 w 800"/>
                    <a:gd name="T1" fmla="*/ 0 h 133"/>
                    <a:gd name="T2" fmla="*/ 0 w 800"/>
                    <a:gd name="T3" fmla="*/ 0 h 133"/>
                    <a:gd name="T4" fmla="*/ 722 w 800"/>
                    <a:gd name="T5" fmla="*/ 133 h 133"/>
                    <a:gd name="T6" fmla="*/ 800 w 800"/>
                    <a:gd name="T7" fmla="*/ 0 h 133"/>
                  </a:gdLst>
                  <a:ahLst/>
                  <a:cxnLst>
                    <a:cxn ang="0">
                      <a:pos x="T0" y="T1"/>
                    </a:cxn>
                    <a:cxn ang="0">
                      <a:pos x="T2" y="T3"/>
                    </a:cxn>
                    <a:cxn ang="0">
                      <a:pos x="T4" y="T5"/>
                    </a:cxn>
                    <a:cxn ang="0">
                      <a:pos x="T6" y="T7"/>
                    </a:cxn>
                  </a:cxnLst>
                  <a:rect l="0" t="0" r="r" b="b"/>
                  <a:pathLst>
                    <a:path w="800" h="133">
                      <a:moveTo>
                        <a:pt x="800" y="0"/>
                      </a:moveTo>
                      <a:lnTo>
                        <a:pt x="0" y="0"/>
                      </a:lnTo>
                      <a:lnTo>
                        <a:pt x="722" y="133"/>
                      </a:lnTo>
                      <a:lnTo>
                        <a:pt x="800" y="0"/>
                      </a:lnTo>
                    </a:path>
                  </a:pathLst>
                </a:custGeom>
                <a:noFill/>
                <a:ln>
                  <a:noFill/>
                </a:ln>
                <a:extLst>
                  <a:ext uri="{909E8E84-426E-40dd-AFC4-6F175D3DCCD1}">
                    <a14:hiddenFill xmlns="" xmlns:a14="http://schemas.microsoft.com/office/drawing/2010/main" xmlns:lc="http://schemas.openxmlformats.org/drawingml/2006/lockedCanvas" xmlns:p14="http://schemas.microsoft.com/office/powerpoint/2010/main" xmlns:a16="http://schemas.microsoft.com/office/drawing/2014/main" xmlns:p159="http://schemas.microsoft.com/office/powerpoint/2015/09/main" xmlns:p15="http://schemas.microsoft.com/office/powerpoint/2012/main" xmlns:mc="http://schemas.openxmlformats.org/markup-compatibility/2006" xmlns:wp="http://schemas.openxmlformats.org/drawingml/2006/wordprocessingDrawing" xmlns:w="http://schemas.openxmlformats.org/wordprocessingml/2006/main" xmlns:m="http://schemas.openxmlformats.org/officeDocument/2006/math">
                      <a:solidFill>
                        <a:srgbClr val="FFFFFF"/>
                      </a:solidFill>
                    </a14:hiddenFill>
                  </a:ext>
                  <a:ext uri="{91240B29-F687-4f45-9708-019B960494DF}">
                    <a14:hiddenLine xmlns="" xmlns:a14="http://schemas.microsoft.com/office/drawing/2010/main" xmlns:lc="http://schemas.openxmlformats.org/drawingml/2006/lockedCanvas" xmlns:p14="http://schemas.microsoft.com/office/powerpoint/2010/main" xmlns:a16="http://schemas.microsoft.com/office/drawing/2014/main" xmlns:p159="http://schemas.microsoft.com/office/powerpoint/2015/09/main" xmlns:p15="http://schemas.microsoft.com/office/powerpoint/2012/main" xmlns:mc="http://schemas.openxmlformats.org/markup-compatibility/2006" xmlns:wp="http://schemas.openxmlformats.org/drawingml/2006/wordprocessingDrawing" xmlns:w="http://schemas.openxmlformats.org/wordprocessingml/2006/main" xmlns:m="http://schemas.openxmlformats.org/officeDocument/2006/math" w="9525">
                      <a:solidFill>
                        <a:srgbClr val="000000"/>
                      </a:solidFill>
                      <a:round/>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4" name="任意形状 33">
                  <a:extLst>
                    <a:ext uri="{FF2B5EF4-FFF2-40B4-BE49-F238E27FC236}">
                      <a16:creationId xmlns:a16="http://schemas.microsoft.com/office/drawing/2014/main" id="{57316563-BBF7-5FAE-6838-650DD297FDAD}"/>
                    </a:ext>
                  </a:extLst>
                </p:cNvPr>
                <p:cNvSpPr/>
                <p:nvPr/>
              </p:nvSpPr>
              <p:spPr bwMode="auto">
                <a:xfrm>
                  <a:off x="6321617" y="3095545"/>
                  <a:ext cx="206816" cy="0"/>
                </a:xfrm>
                <a:custGeom>
                  <a:avLst/>
                  <a:gdLst>
                    <a:gd name="T0" fmla="*/ 0 w 154"/>
                    <a:gd name="T1" fmla="*/ 0 w 154"/>
                    <a:gd name="T2" fmla="*/ 154 w 154"/>
                    <a:gd name="T3" fmla="*/ 0 w 154"/>
                  </a:gdLst>
                  <a:ahLst/>
                  <a:cxnLst>
                    <a:cxn ang="0">
                      <a:pos x="T0" y="0"/>
                    </a:cxn>
                    <a:cxn ang="0">
                      <a:pos x="T1" y="0"/>
                    </a:cxn>
                    <a:cxn ang="0">
                      <a:pos x="T2" y="0"/>
                    </a:cxn>
                    <a:cxn ang="0">
                      <a:pos x="T3" y="0"/>
                    </a:cxn>
                  </a:cxnLst>
                  <a:rect l="0" t="0" r="r" b="b"/>
                  <a:pathLst>
                    <a:path w="154">
                      <a:moveTo>
                        <a:pt x="0" y="0"/>
                      </a:moveTo>
                      <a:lnTo>
                        <a:pt x="0" y="0"/>
                      </a:lnTo>
                      <a:lnTo>
                        <a:pt x="154" y="0"/>
                      </a:lnTo>
                      <a:lnTo>
                        <a:pt x="0" y="0"/>
                      </a:lnTo>
                      <a:close/>
                    </a:path>
                  </a:pathLst>
                </a:custGeom>
                <a:solidFill>
                  <a:srgbClr val="D9D9D9"/>
                </a:solidFill>
                <a:ln>
                  <a:noFill/>
                </a:ln>
                <a:extLst>
                  <a:ext uri="{91240B29-F687-4f45-9708-019B960494DF}">
                    <a14:hiddenLine xmlns="" xmlns:a14="http://schemas.microsoft.com/office/drawing/2010/main" xmlns:lc="http://schemas.openxmlformats.org/drawingml/2006/lockedCanvas" xmlns:p14="http://schemas.microsoft.com/office/powerpoint/2010/main" xmlns:a16="http://schemas.microsoft.com/office/drawing/2014/main" xmlns:p159="http://schemas.microsoft.com/office/powerpoint/2015/09/main" xmlns:p15="http://schemas.microsoft.com/office/powerpoint/2012/main" xmlns:mc="http://schemas.openxmlformats.org/markup-compatibility/2006" xmlns:wp="http://schemas.openxmlformats.org/drawingml/2006/wordprocessingDrawing" xmlns:w="http://schemas.openxmlformats.org/wordprocessingml/2006/main" xmlns:m="http://schemas.openxmlformats.org/officeDocument/2006/math" w="9525">
                      <a:solidFill>
                        <a:srgbClr val="000000"/>
                      </a:solidFill>
                      <a:round/>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5" name="任意形状 34">
                  <a:extLst>
                    <a:ext uri="{FF2B5EF4-FFF2-40B4-BE49-F238E27FC236}">
                      <a16:creationId xmlns:a16="http://schemas.microsoft.com/office/drawing/2014/main" id="{044C95CB-73E1-EC71-A98F-811CB1A55E2A}"/>
                    </a:ext>
                  </a:extLst>
                </p:cNvPr>
                <p:cNvSpPr/>
                <p:nvPr/>
              </p:nvSpPr>
              <p:spPr bwMode="auto">
                <a:xfrm>
                  <a:off x="6321617" y="3095545"/>
                  <a:ext cx="206816" cy="0"/>
                </a:xfrm>
                <a:custGeom>
                  <a:avLst/>
                  <a:gdLst>
                    <a:gd name="T0" fmla="*/ 0 w 154"/>
                    <a:gd name="T1" fmla="*/ 0 w 154"/>
                    <a:gd name="T2" fmla="*/ 154 w 154"/>
                    <a:gd name="T3" fmla="*/ 0 w 154"/>
                  </a:gdLst>
                  <a:ahLst/>
                  <a:cxnLst>
                    <a:cxn ang="0">
                      <a:pos x="T0" y="0"/>
                    </a:cxn>
                    <a:cxn ang="0">
                      <a:pos x="T1" y="0"/>
                    </a:cxn>
                    <a:cxn ang="0">
                      <a:pos x="T2" y="0"/>
                    </a:cxn>
                    <a:cxn ang="0">
                      <a:pos x="T3" y="0"/>
                    </a:cxn>
                  </a:cxnLst>
                  <a:rect l="0" t="0" r="r" b="b"/>
                  <a:pathLst>
                    <a:path w="154">
                      <a:moveTo>
                        <a:pt x="0" y="0"/>
                      </a:moveTo>
                      <a:lnTo>
                        <a:pt x="0" y="0"/>
                      </a:lnTo>
                      <a:lnTo>
                        <a:pt x="154" y="0"/>
                      </a:lnTo>
                      <a:lnTo>
                        <a:pt x="0" y="0"/>
                      </a:lnTo>
                    </a:path>
                  </a:pathLst>
                </a:custGeom>
                <a:noFill/>
                <a:ln>
                  <a:noFill/>
                </a:ln>
                <a:extLst>
                  <a:ext uri="{909E8E84-426E-40dd-AFC4-6F175D3DCCD1}">
                    <a14:hiddenFill xmlns="" xmlns:a14="http://schemas.microsoft.com/office/drawing/2010/main" xmlns:lc="http://schemas.openxmlformats.org/drawingml/2006/lockedCanvas" xmlns:p14="http://schemas.microsoft.com/office/powerpoint/2010/main" xmlns:a16="http://schemas.microsoft.com/office/drawing/2014/main" xmlns:p159="http://schemas.microsoft.com/office/powerpoint/2015/09/main" xmlns:p15="http://schemas.microsoft.com/office/powerpoint/2012/main" xmlns:mc="http://schemas.openxmlformats.org/markup-compatibility/2006" xmlns:wp="http://schemas.openxmlformats.org/drawingml/2006/wordprocessingDrawing" xmlns:w="http://schemas.openxmlformats.org/wordprocessingml/2006/main" xmlns:m="http://schemas.openxmlformats.org/officeDocument/2006/math">
                      <a:solidFill>
                        <a:srgbClr val="FFFFFF"/>
                      </a:solidFill>
                    </a14:hiddenFill>
                  </a:ext>
                  <a:ext uri="{91240B29-F687-4f45-9708-019B960494DF}">
                    <a14:hiddenLine xmlns="" xmlns:a14="http://schemas.microsoft.com/office/drawing/2010/main" xmlns:lc="http://schemas.openxmlformats.org/drawingml/2006/lockedCanvas" xmlns:p14="http://schemas.microsoft.com/office/powerpoint/2010/main" xmlns:a16="http://schemas.microsoft.com/office/drawing/2014/main" xmlns:p159="http://schemas.microsoft.com/office/powerpoint/2015/09/main" xmlns:p15="http://schemas.microsoft.com/office/powerpoint/2012/main" xmlns:mc="http://schemas.openxmlformats.org/markup-compatibility/2006" xmlns:wp="http://schemas.openxmlformats.org/drawingml/2006/wordprocessingDrawing" xmlns:w="http://schemas.openxmlformats.org/wordprocessingml/2006/main" xmlns:m="http://schemas.openxmlformats.org/officeDocument/2006/math" w="9525">
                      <a:solidFill>
                        <a:srgbClr val="000000"/>
                      </a:solidFill>
                      <a:round/>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6" name="任意形状 35">
                  <a:extLst>
                    <a:ext uri="{FF2B5EF4-FFF2-40B4-BE49-F238E27FC236}">
                      <a16:creationId xmlns:a16="http://schemas.microsoft.com/office/drawing/2014/main" id="{A33F865D-C6AE-197A-218D-61DDCEB322CD}"/>
                    </a:ext>
                  </a:extLst>
                </p:cNvPr>
                <p:cNvSpPr/>
                <p:nvPr/>
              </p:nvSpPr>
              <p:spPr bwMode="auto">
                <a:xfrm>
                  <a:off x="5991249" y="2167560"/>
                  <a:ext cx="537184" cy="927986"/>
                </a:xfrm>
                <a:custGeom>
                  <a:avLst/>
                  <a:gdLst>
                    <a:gd name="T0" fmla="*/ 0 w 400"/>
                    <a:gd name="T1" fmla="*/ 0 h 691"/>
                    <a:gd name="T2" fmla="*/ 246 w 400"/>
                    <a:gd name="T3" fmla="*/ 691 h 691"/>
                    <a:gd name="T4" fmla="*/ 400 w 400"/>
                    <a:gd name="T5" fmla="*/ 691 h 691"/>
                    <a:gd name="T6" fmla="*/ 182 w 400"/>
                    <a:gd name="T7" fmla="*/ 315 h 691"/>
                    <a:gd name="T8" fmla="*/ 0 w 400"/>
                    <a:gd name="T9" fmla="*/ 0 h 691"/>
                  </a:gdLst>
                  <a:ahLst/>
                  <a:cxnLst>
                    <a:cxn ang="0">
                      <a:pos x="T0" y="T1"/>
                    </a:cxn>
                    <a:cxn ang="0">
                      <a:pos x="T2" y="T3"/>
                    </a:cxn>
                    <a:cxn ang="0">
                      <a:pos x="T4" y="T5"/>
                    </a:cxn>
                    <a:cxn ang="0">
                      <a:pos x="T6" y="T7"/>
                    </a:cxn>
                    <a:cxn ang="0">
                      <a:pos x="T8" y="T9"/>
                    </a:cxn>
                  </a:cxnLst>
                  <a:rect l="0" t="0" r="r" b="b"/>
                  <a:pathLst>
                    <a:path w="400" h="691">
                      <a:moveTo>
                        <a:pt x="0" y="0"/>
                      </a:moveTo>
                      <a:lnTo>
                        <a:pt x="246" y="691"/>
                      </a:lnTo>
                      <a:lnTo>
                        <a:pt x="400" y="691"/>
                      </a:lnTo>
                      <a:lnTo>
                        <a:pt x="182" y="315"/>
                      </a:lnTo>
                      <a:lnTo>
                        <a:pt x="0" y="0"/>
                      </a:lnTo>
                    </a:path>
                  </a:pathLst>
                </a:custGeom>
                <a:noFill/>
                <a:ln>
                  <a:noFill/>
                </a:ln>
                <a:extLst>
                  <a:ext uri="{909E8E84-426E-40dd-AFC4-6F175D3DCCD1}">
                    <a14:hiddenFill xmlns="" xmlns:a14="http://schemas.microsoft.com/office/drawing/2010/main" xmlns:lc="http://schemas.openxmlformats.org/drawingml/2006/lockedCanvas" xmlns:p14="http://schemas.microsoft.com/office/powerpoint/2010/main" xmlns:a16="http://schemas.microsoft.com/office/drawing/2014/main" xmlns:p159="http://schemas.microsoft.com/office/powerpoint/2015/09/main" xmlns:p15="http://schemas.microsoft.com/office/powerpoint/2012/main" xmlns:mc="http://schemas.openxmlformats.org/markup-compatibility/2006" xmlns:wp="http://schemas.openxmlformats.org/drawingml/2006/wordprocessingDrawing" xmlns:w="http://schemas.openxmlformats.org/wordprocessingml/2006/main" xmlns:m="http://schemas.openxmlformats.org/officeDocument/2006/math">
                      <a:solidFill>
                        <a:srgbClr val="FFFFFF"/>
                      </a:solidFill>
                    </a14:hiddenFill>
                  </a:ext>
                  <a:ext uri="{91240B29-F687-4f45-9708-019B960494DF}">
                    <a14:hiddenLine xmlns="" xmlns:a14="http://schemas.microsoft.com/office/drawing/2010/main" xmlns:lc="http://schemas.openxmlformats.org/drawingml/2006/lockedCanvas" xmlns:p14="http://schemas.microsoft.com/office/powerpoint/2010/main" xmlns:a16="http://schemas.microsoft.com/office/drawing/2014/main" xmlns:p159="http://schemas.microsoft.com/office/powerpoint/2015/09/main" xmlns:p15="http://schemas.microsoft.com/office/powerpoint/2012/main" xmlns:mc="http://schemas.openxmlformats.org/markup-compatibility/2006" xmlns:wp="http://schemas.openxmlformats.org/drawingml/2006/wordprocessingDrawing" xmlns:w="http://schemas.openxmlformats.org/wordprocessingml/2006/main" xmlns:m="http://schemas.openxmlformats.org/officeDocument/2006/math" w="9525">
                      <a:solidFill>
                        <a:srgbClr val="000000"/>
                      </a:solidFill>
                      <a:round/>
                      <a:headEnd/>
                      <a:tailE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7" name="任意形状 36">
                  <a:extLst>
                    <a:ext uri="{FF2B5EF4-FFF2-40B4-BE49-F238E27FC236}">
                      <a16:creationId xmlns:a16="http://schemas.microsoft.com/office/drawing/2014/main" id="{375EB557-25BF-E449-F9A8-7999035B1B49}"/>
                    </a:ext>
                  </a:extLst>
                </p:cNvPr>
                <p:cNvSpPr/>
                <p:nvPr/>
              </p:nvSpPr>
              <p:spPr bwMode="auto">
                <a:xfrm>
                  <a:off x="4182282" y="1935228"/>
                  <a:ext cx="2346151" cy="1404736"/>
                </a:xfrm>
                <a:custGeom>
                  <a:avLst/>
                  <a:gdLst>
                    <a:gd name="T0" fmla="*/ 569 w 738"/>
                    <a:gd name="T1" fmla="*/ 73 h 442"/>
                    <a:gd name="T2" fmla="*/ 438 w 738"/>
                    <a:gd name="T3" fmla="*/ 0 h 442"/>
                    <a:gd name="T4" fmla="*/ 335 w 738"/>
                    <a:gd name="T5" fmla="*/ 0 h 442"/>
                    <a:gd name="T6" fmla="*/ 215 w 738"/>
                    <a:gd name="T7" fmla="*/ 69 h 442"/>
                    <a:gd name="T8" fmla="*/ 0 w 738"/>
                    <a:gd name="T9" fmla="*/ 442 h 442"/>
                    <a:gd name="T10" fmla="*/ 128 w 738"/>
                    <a:gd name="T11" fmla="*/ 365 h 442"/>
                    <a:gd name="T12" fmla="*/ 738 w 738"/>
                    <a:gd name="T13" fmla="*/ 365 h 442"/>
                    <a:gd name="T14" fmla="*/ 569 w 738"/>
                    <a:gd name="T15" fmla="*/ 73 h 4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8" h="442">
                      <a:moveTo>
                        <a:pt x="569" y="73"/>
                      </a:moveTo>
                      <a:cubicBezTo>
                        <a:pt x="542" y="29"/>
                        <a:pt x="493" y="0"/>
                        <a:pt x="438" y="0"/>
                      </a:cubicBezTo>
                      <a:cubicBezTo>
                        <a:pt x="335" y="0"/>
                        <a:pt x="335" y="0"/>
                        <a:pt x="335" y="0"/>
                      </a:cubicBezTo>
                      <a:cubicBezTo>
                        <a:pt x="291" y="0"/>
                        <a:pt x="237" y="31"/>
                        <a:pt x="215" y="69"/>
                      </a:cubicBezTo>
                      <a:cubicBezTo>
                        <a:pt x="0" y="442"/>
                        <a:pt x="0" y="442"/>
                        <a:pt x="0" y="442"/>
                      </a:cubicBezTo>
                      <a:cubicBezTo>
                        <a:pt x="28" y="394"/>
                        <a:pt x="77" y="367"/>
                        <a:pt x="128" y="365"/>
                      </a:cubicBezTo>
                      <a:cubicBezTo>
                        <a:pt x="738" y="365"/>
                        <a:pt x="738" y="365"/>
                        <a:pt x="738" y="365"/>
                      </a:cubicBezTo>
                      <a:cubicBezTo>
                        <a:pt x="569" y="73"/>
                        <a:pt x="569" y="73"/>
                        <a:pt x="569" y="73"/>
                      </a:cubicBezTo>
                    </a:path>
                  </a:pathLst>
                </a:custGeom>
                <a:solidFill>
                  <a:schemeClr val="accent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8" name="任意形状 37">
                  <a:extLst>
                    <a:ext uri="{FF2B5EF4-FFF2-40B4-BE49-F238E27FC236}">
                      <a16:creationId xmlns:a16="http://schemas.microsoft.com/office/drawing/2014/main" id="{E5E1E317-F8EE-D5C9-2F21-B826D2A7450D}"/>
                    </a:ext>
                  </a:extLst>
                </p:cNvPr>
                <p:cNvSpPr/>
                <p:nvPr/>
              </p:nvSpPr>
              <p:spPr bwMode="auto">
                <a:xfrm>
                  <a:off x="5991249" y="2167560"/>
                  <a:ext cx="537184" cy="927986"/>
                </a:xfrm>
                <a:custGeom>
                  <a:avLst/>
                  <a:gdLst>
                    <a:gd name="T0" fmla="*/ 0 w 400"/>
                    <a:gd name="T1" fmla="*/ 0 h 691"/>
                    <a:gd name="T2" fmla="*/ 246 w 400"/>
                    <a:gd name="T3" fmla="*/ 691 h 691"/>
                    <a:gd name="T4" fmla="*/ 400 w 400"/>
                    <a:gd name="T5" fmla="*/ 691 h 691"/>
                    <a:gd name="T6" fmla="*/ 182 w 400"/>
                    <a:gd name="T7" fmla="*/ 315 h 691"/>
                    <a:gd name="T8" fmla="*/ 0 w 400"/>
                    <a:gd name="T9" fmla="*/ 0 h 691"/>
                  </a:gdLst>
                  <a:ahLst/>
                  <a:cxnLst>
                    <a:cxn ang="0">
                      <a:pos x="T0" y="T1"/>
                    </a:cxn>
                    <a:cxn ang="0">
                      <a:pos x="T2" y="T3"/>
                    </a:cxn>
                    <a:cxn ang="0">
                      <a:pos x="T4" y="T5"/>
                    </a:cxn>
                    <a:cxn ang="0">
                      <a:pos x="T6" y="T7"/>
                    </a:cxn>
                    <a:cxn ang="0">
                      <a:pos x="T8" y="T9"/>
                    </a:cxn>
                  </a:cxnLst>
                  <a:rect l="0" t="0" r="r" b="b"/>
                  <a:pathLst>
                    <a:path w="400" h="691">
                      <a:moveTo>
                        <a:pt x="0" y="0"/>
                      </a:moveTo>
                      <a:lnTo>
                        <a:pt x="246" y="691"/>
                      </a:lnTo>
                      <a:lnTo>
                        <a:pt x="400" y="691"/>
                      </a:lnTo>
                      <a:lnTo>
                        <a:pt x="182" y="315"/>
                      </a:lnTo>
                      <a:lnTo>
                        <a:pt x="0" y="0"/>
                      </a:lnTo>
                      <a:close/>
                    </a:path>
                  </a:pathLst>
                </a:custGeom>
                <a:solidFill>
                  <a:schemeClr val="tx1">
                    <a:lumMod val="75000"/>
                    <a:alpha val="10000"/>
                  </a:scheme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9" name="任意形状 38">
                  <a:extLst>
                    <a:ext uri="{FF2B5EF4-FFF2-40B4-BE49-F238E27FC236}">
                      <a16:creationId xmlns:a16="http://schemas.microsoft.com/office/drawing/2014/main" id="{F25BB2C5-9717-1717-CA65-0F5E00010068}"/>
                    </a:ext>
                  </a:extLst>
                </p:cNvPr>
                <p:cNvSpPr/>
                <p:nvPr/>
              </p:nvSpPr>
              <p:spPr bwMode="auto">
                <a:xfrm>
                  <a:off x="5574932" y="1935228"/>
                  <a:ext cx="1999668" cy="1908347"/>
                </a:xfrm>
                <a:custGeom>
                  <a:avLst/>
                  <a:gdLst>
                    <a:gd name="T0" fmla="*/ 604 w 629"/>
                    <a:gd name="T1" fmla="*/ 308 h 600"/>
                    <a:gd name="T2" fmla="*/ 602 w 629"/>
                    <a:gd name="T3" fmla="*/ 158 h 600"/>
                    <a:gd name="T4" fmla="*/ 550 w 629"/>
                    <a:gd name="T5" fmla="*/ 69 h 600"/>
                    <a:gd name="T6" fmla="*/ 430 w 629"/>
                    <a:gd name="T7" fmla="*/ 0 h 600"/>
                    <a:gd name="T8" fmla="*/ 0 w 629"/>
                    <a:gd name="T9" fmla="*/ 0 h 600"/>
                    <a:gd name="T10" fmla="*/ 131 w 629"/>
                    <a:gd name="T11" fmla="*/ 73 h 600"/>
                    <a:gd name="T12" fmla="*/ 436 w 629"/>
                    <a:gd name="T13" fmla="*/ 600 h 600"/>
                    <a:gd name="T14" fmla="*/ 604 w 629"/>
                    <a:gd name="T15" fmla="*/ 308 h 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9" h="600">
                      <a:moveTo>
                        <a:pt x="604" y="308"/>
                      </a:moveTo>
                      <a:cubicBezTo>
                        <a:pt x="628" y="262"/>
                        <a:pt x="629" y="206"/>
                        <a:pt x="602" y="158"/>
                      </a:cubicBezTo>
                      <a:cubicBezTo>
                        <a:pt x="550" y="69"/>
                        <a:pt x="550" y="69"/>
                        <a:pt x="550" y="69"/>
                      </a:cubicBezTo>
                      <a:cubicBezTo>
                        <a:pt x="528" y="31"/>
                        <a:pt x="474" y="0"/>
                        <a:pt x="430" y="0"/>
                      </a:cubicBezTo>
                      <a:cubicBezTo>
                        <a:pt x="0" y="0"/>
                        <a:pt x="0" y="0"/>
                        <a:pt x="0" y="0"/>
                      </a:cubicBezTo>
                      <a:cubicBezTo>
                        <a:pt x="55" y="0"/>
                        <a:pt x="104" y="29"/>
                        <a:pt x="131" y="73"/>
                      </a:cubicBezTo>
                      <a:cubicBezTo>
                        <a:pt x="436" y="600"/>
                        <a:pt x="436" y="600"/>
                        <a:pt x="436" y="600"/>
                      </a:cubicBezTo>
                      <a:cubicBezTo>
                        <a:pt x="604" y="308"/>
                        <a:pt x="604" y="308"/>
                        <a:pt x="604" y="308"/>
                      </a:cubicBezTo>
                    </a:path>
                  </a:pathLst>
                </a:custGeom>
                <a:solidFill>
                  <a:schemeClr val="accent2"/>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0" name="任意形状 39">
                  <a:extLst>
                    <a:ext uri="{FF2B5EF4-FFF2-40B4-BE49-F238E27FC236}">
                      <a16:creationId xmlns:a16="http://schemas.microsoft.com/office/drawing/2014/main" id="{772CE8E5-CCC6-5D98-5C14-486F364BED4D}"/>
                    </a:ext>
                  </a:extLst>
                </p:cNvPr>
                <p:cNvSpPr/>
                <p:nvPr/>
              </p:nvSpPr>
              <p:spPr bwMode="auto">
                <a:xfrm>
                  <a:off x="6856115" y="2914246"/>
                  <a:ext cx="639249" cy="929328"/>
                </a:xfrm>
                <a:custGeom>
                  <a:avLst/>
                  <a:gdLst>
                    <a:gd name="T0" fmla="*/ 476 w 476"/>
                    <a:gd name="T1" fmla="*/ 0 h 692"/>
                    <a:gd name="T2" fmla="*/ 0 w 476"/>
                    <a:gd name="T3" fmla="*/ 559 h 692"/>
                    <a:gd name="T4" fmla="*/ 78 w 476"/>
                    <a:gd name="T5" fmla="*/ 692 h 692"/>
                    <a:gd name="T6" fmla="*/ 476 w 476"/>
                    <a:gd name="T7" fmla="*/ 0 h 692"/>
                  </a:gdLst>
                  <a:ahLst/>
                  <a:cxnLst>
                    <a:cxn ang="0">
                      <a:pos x="T0" y="T1"/>
                    </a:cxn>
                    <a:cxn ang="0">
                      <a:pos x="T2" y="T3"/>
                    </a:cxn>
                    <a:cxn ang="0">
                      <a:pos x="T4" y="T5"/>
                    </a:cxn>
                    <a:cxn ang="0">
                      <a:pos x="T6" y="T7"/>
                    </a:cxn>
                  </a:cxnLst>
                  <a:rect l="0" t="0" r="r" b="b"/>
                  <a:pathLst>
                    <a:path w="476" h="692">
                      <a:moveTo>
                        <a:pt x="476" y="0"/>
                      </a:moveTo>
                      <a:lnTo>
                        <a:pt x="0" y="559"/>
                      </a:lnTo>
                      <a:lnTo>
                        <a:pt x="78" y="692"/>
                      </a:lnTo>
                      <a:lnTo>
                        <a:pt x="476" y="0"/>
                      </a:lnTo>
                      <a:close/>
                    </a:path>
                  </a:pathLst>
                </a:custGeom>
                <a:solidFill>
                  <a:schemeClr val="tx1">
                    <a:lumMod val="75000"/>
                    <a:alpha val="10000"/>
                  </a:scheme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1" name="任意形状 40">
                  <a:extLst>
                    <a:ext uri="{FF2B5EF4-FFF2-40B4-BE49-F238E27FC236}">
                      <a16:creationId xmlns:a16="http://schemas.microsoft.com/office/drawing/2014/main" id="{15E9E6D7-9648-D4A6-2DBE-72B74F7CFEB0}"/>
                    </a:ext>
                  </a:extLst>
                </p:cNvPr>
                <p:cNvSpPr/>
                <p:nvPr/>
              </p:nvSpPr>
              <p:spPr bwMode="auto">
                <a:xfrm>
                  <a:off x="6528433" y="2437495"/>
                  <a:ext cx="1713617" cy="2156794"/>
                </a:xfrm>
                <a:custGeom>
                  <a:avLst/>
                  <a:gdLst>
                    <a:gd name="T0" fmla="*/ 337 w 539"/>
                    <a:gd name="T1" fmla="*/ 678 h 678"/>
                    <a:gd name="T2" fmla="*/ 466 w 539"/>
                    <a:gd name="T3" fmla="*/ 600 h 678"/>
                    <a:gd name="T4" fmla="*/ 517 w 539"/>
                    <a:gd name="T5" fmla="*/ 511 h 678"/>
                    <a:gd name="T6" fmla="*/ 517 w 539"/>
                    <a:gd name="T7" fmla="*/ 373 h 678"/>
                    <a:gd name="T8" fmla="*/ 302 w 539"/>
                    <a:gd name="T9" fmla="*/ 0 h 678"/>
                    <a:gd name="T10" fmla="*/ 304 w 539"/>
                    <a:gd name="T11" fmla="*/ 150 h 678"/>
                    <a:gd name="T12" fmla="*/ 0 w 539"/>
                    <a:gd name="T13" fmla="*/ 678 h 678"/>
                    <a:gd name="T14" fmla="*/ 337 w 539"/>
                    <a:gd name="T15" fmla="*/ 678 h 6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9" h="678">
                      <a:moveTo>
                        <a:pt x="337" y="678"/>
                      </a:moveTo>
                      <a:cubicBezTo>
                        <a:pt x="389" y="676"/>
                        <a:pt x="438" y="648"/>
                        <a:pt x="466" y="600"/>
                      </a:cubicBezTo>
                      <a:cubicBezTo>
                        <a:pt x="517" y="511"/>
                        <a:pt x="517" y="511"/>
                        <a:pt x="517" y="511"/>
                      </a:cubicBezTo>
                      <a:cubicBezTo>
                        <a:pt x="539" y="473"/>
                        <a:pt x="539" y="411"/>
                        <a:pt x="517" y="373"/>
                      </a:cubicBezTo>
                      <a:cubicBezTo>
                        <a:pt x="302" y="0"/>
                        <a:pt x="302" y="0"/>
                        <a:pt x="302" y="0"/>
                      </a:cubicBezTo>
                      <a:cubicBezTo>
                        <a:pt x="329" y="48"/>
                        <a:pt x="328" y="104"/>
                        <a:pt x="304" y="150"/>
                      </a:cubicBezTo>
                      <a:cubicBezTo>
                        <a:pt x="0" y="678"/>
                        <a:pt x="0" y="678"/>
                        <a:pt x="0" y="678"/>
                      </a:cubicBezTo>
                      <a:cubicBezTo>
                        <a:pt x="337" y="678"/>
                        <a:pt x="337" y="678"/>
                        <a:pt x="337" y="678"/>
                      </a:cubicBezTo>
                    </a:path>
                  </a:pathLst>
                </a:custGeom>
                <a:solidFill>
                  <a:schemeClr val="accent3"/>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42" name="任意形状 41">
                  <a:extLst>
                    <a:ext uri="{FF2B5EF4-FFF2-40B4-BE49-F238E27FC236}">
                      <a16:creationId xmlns:a16="http://schemas.microsoft.com/office/drawing/2014/main" id="{8D9B6676-AC39-FE15-03F5-F2B66B4CEA41}"/>
                    </a:ext>
                  </a:extLst>
                </p:cNvPr>
                <p:cNvSpPr/>
                <p:nvPr/>
              </p:nvSpPr>
              <p:spPr bwMode="auto">
                <a:xfrm>
                  <a:off x="6528433" y="4412990"/>
                  <a:ext cx="1071682" cy="181300"/>
                </a:xfrm>
                <a:custGeom>
                  <a:avLst/>
                  <a:gdLst>
                    <a:gd name="T0" fmla="*/ 76 w 798"/>
                    <a:gd name="T1" fmla="*/ 0 h 135"/>
                    <a:gd name="T2" fmla="*/ 0 w 798"/>
                    <a:gd name="T3" fmla="*/ 135 h 135"/>
                    <a:gd name="T4" fmla="*/ 798 w 798"/>
                    <a:gd name="T5" fmla="*/ 135 h 135"/>
                    <a:gd name="T6" fmla="*/ 76 w 798"/>
                    <a:gd name="T7" fmla="*/ 0 h 135"/>
                  </a:gdLst>
                  <a:ahLst/>
                  <a:cxnLst>
                    <a:cxn ang="0">
                      <a:pos x="T0" y="T1"/>
                    </a:cxn>
                    <a:cxn ang="0">
                      <a:pos x="T2" y="T3"/>
                    </a:cxn>
                    <a:cxn ang="0">
                      <a:pos x="T4" y="T5"/>
                    </a:cxn>
                    <a:cxn ang="0">
                      <a:pos x="T6" y="T7"/>
                    </a:cxn>
                  </a:cxnLst>
                  <a:rect l="0" t="0" r="r" b="b"/>
                  <a:pathLst>
                    <a:path w="798" h="135">
                      <a:moveTo>
                        <a:pt x="76" y="0"/>
                      </a:moveTo>
                      <a:lnTo>
                        <a:pt x="0" y="135"/>
                      </a:lnTo>
                      <a:lnTo>
                        <a:pt x="798" y="135"/>
                      </a:lnTo>
                      <a:lnTo>
                        <a:pt x="76" y="0"/>
                      </a:lnTo>
                      <a:close/>
                    </a:path>
                  </a:pathLst>
                </a:custGeom>
                <a:solidFill>
                  <a:schemeClr val="tx1">
                    <a:lumMod val="75000"/>
                    <a:alpha val="10000"/>
                  </a:scheme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3" name="任意形状 42">
                  <a:extLst>
                    <a:ext uri="{FF2B5EF4-FFF2-40B4-BE49-F238E27FC236}">
                      <a16:creationId xmlns:a16="http://schemas.microsoft.com/office/drawing/2014/main" id="{47451F4D-2C35-F274-2093-E3F1702B7376}"/>
                    </a:ext>
                  </a:extLst>
                </p:cNvPr>
                <p:cNvSpPr/>
                <p:nvPr/>
              </p:nvSpPr>
              <p:spPr bwMode="auto">
                <a:xfrm>
                  <a:off x="5663567" y="4345842"/>
                  <a:ext cx="2346151" cy="1406079"/>
                </a:xfrm>
                <a:custGeom>
                  <a:avLst/>
                  <a:gdLst>
                    <a:gd name="T0" fmla="*/ 168 w 738"/>
                    <a:gd name="T1" fmla="*/ 370 h 442"/>
                    <a:gd name="T2" fmla="*/ 300 w 738"/>
                    <a:gd name="T3" fmla="*/ 442 h 442"/>
                    <a:gd name="T4" fmla="*/ 402 w 738"/>
                    <a:gd name="T5" fmla="*/ 442 h 442"/>
                    <a:gd name="T6" fmla="*/ 522 w 738"/>
                    <a:gd name="T7" fmla="*/ 373 h 442"/>
                    <a:gd name="T8" fmla="*/ 738 w 738"/>
                    <a:gd name="T9" fmla="*/ 0 h 442"/>
                    <a:gd name="T10" fmla="*/ 609 w 738"/>
                    <a:gd name="T11" fmla="*/ 78 h 442"/>
                    <a:gd name="T12" fmla="*/ 0 w 738"/>
                    <a:gd name="T13" fmla="*/ 78 h 442"/>
                    <a:gd name="T14" fmla="*/ 168 w 738"/>
                    <a:gd name="T15" fmla="*/ 370 h 4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8" h="442">
                      <a:moveTo>
                        <a:pt x="168" y="370"/>
                      </a:moveTo>
                      <a:cubicBezTo>
                        <a:pt x="196" y="413"/>
                        <a:pt x="244" y="442"/>
                        <a:pt x="300" y="442"/>
                      </a:cubicBezTo>
                      <a:cubicBezTo>
                        <a:pt x="402" y="442"/>
                        <a:pt x="402" y="442"/>
                        <a:pt x="402" y="442"/>
                      </a:cubicBezTo>
                      <a:cubicBezTo>
                        <a:pt x="446" y="442"/>
                        <a:pt x="500" y="411"/>
                        <a:pt x="522" y="373"/>
                      </a:cubicBezTo>
                      <a:cubicBezTo>
                        <a:pt x="738" y="0"/>
                        <a:pt x="738" y="0"/>
                        <a:pt x="738" y="0"/>
                      </a:cubicBezTo>
                      <a:cubicBezTo>
                        <a:pt x="710" y="48"/>
                        <a:pt x="661" y="76"/>
                        <a:pt x="609" y="78"/>
                      </a:cubicBezTo>
                      <a:cubicBezTo>
                        <a:pt x="0" y="78"/>
                        <a:pt x="0" y="78"/>
                        <a:pt x="0" y="78"/>
                      </a:cubicBezTo>
                      <a:cubicBezTo>
                        <a:pt x="168" y="370"/>
                        <a:pt x="168" y="370"/>
                        <a:pt x="168" y="370"/>
                      </a:cubicBezTo>
                    </a:path>
                  </a:pathLst>
                </a:custGeom>
                <a:solidFill>
                  <a:schemeClr val="accent4"/>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4" name="任意形状 43">
                  <a:extLst>
                    <a:ext uri="{FF2B5EF4-FFF2-40B4-BE49-F238E27FC236}">
                      <a16:creationId xmlns:a16="http://schemas.microsoft.com/office/drawing/2014/main" id="{F87038C8-788C-117A-9369-C56DBED66D93}"/>
                    </a:ext>
                  </a:extLst>
                </p:cNvPr>
                <p:cNvSpPr/>
                <p:nvPr/>
              </p:nvSpPr>
              <p:spPr bwMode="auto">
                <a:xfrm>
                  <a:off x="5663567" y="4594289"/>
                  <a:ext cx="534498" cy="927986"/>
                </a:xfrm>
                <a:custGeom>
                  <a:avLst/>
                  <a:gdLst>
                    <a:gd name="T0" fmla="*/ 0 w 398"/>
                    <a:gd name="T1" fmla="*/ 0 h 691"/>
                    <a:gd name="T2" fmla="*/ 5 w 398"/>
                    <a:gd name="T3" fmla="*/ 7 h 691"/>
                    <a:gd name="T4" fmla="*/ 398 w 398"/>
                    <a:gd name="T5" fmla="*/ 691 h 691"/>
                    <a:gd name="T6" fmla="*/ 154 w 398"/>
                    <a:gd name="T7" fmla="*/ 0 h 691"/>
                    <a:gd name="T8" fmla="*/ 0 w 398"/>
                    <a:gd name="T9" fmla="*/ 0 h 691"/>
                  </a:gdLst>
                  <a:ahLst/>
                  <a:cxnLst>
                    <a:cxn ang="0">
                      <a:pos x="T0" y="T1"/>
                    </a:cxn>
                    <a:cxn ang="0">
                      <a:pos x="T2" y="T3"/>
                    </a:cxn>
                    <a:cxn ang="0">
                      <a:pos x="T4" y="T5"/>
                    </a:cxn>
                    <a:cxn ang="0">
                      <a:pos x="T6" y="T7"/>
                    </a:cxn>
                    <a:cxn ang="0">
                      <a:pos x="T8" y="T9"/>
                    </a:cxn>
                  </a:cxnLst>
                  <a:rect l="0" t="0" r="r" b="b"/>
                  <a:pathLst>
                    <a:path w="398" h="691">
                      <a:moveTo>
                        <a:pt x="0" y="0"/>
                      </a:moveTo>
                      <a:lnTo>
                        <a:pt x="5" y="7"/>
                      </a:lnTo>
                      <a:lnTo>
                        <a:pt x="398" y="691"/>
                      </a:lnTo>
                      <a:lnTo>
                        <a:pt x="154" y="0"/>
                      </a:lnTo>
                      <a:lnTo>
                        <a:pt x="0" y="0"/>
                      </a:lnTo>
                      <a:close/>
                    </a:path>
                  </a:pathLst>
                </a:custGeom>
                <a:solidFill>
                  <a:schemeClr val="tx1">
                    <a:lumMod val="75000"/>
                    <a:alpha val="10000"/>
                  </a:scheme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5" name="任意形状 44">
                  <a:extLst>
                    <a:ext uri="{FF2B5EF4-FFF2-40B4-BE49-F238E27FC236}">
                      <a16:creationId xmlns:a16="http://schemas.microsoft.com/office/drawing/2014/main" id="{1BB47E2E-7B81-CE2D-2D1D-C3B78CC9C703}"/>
                    </a:ext>
                  </a:extLst>
                </p:cNvPr>
                <p:cNvSpPr/>
                <p:nvPr/>
              </p:nvSpPr>
              <p:spPr bwMode="auto">
                <a:xfrm>
                  <a:off x="4614716" y="3843575"/>
                  <a:ext cx="2002354" cy="1908347"/>
                </a:xfrm>
                <a:custGeom>
                  <a:avLst/>
                  <a:gdLst>
                    <a:gd name="T0" fmla="*/ 25 w 630"/>
                    <a:gd name="T1" fmla="*/ 292 h 600"/>
                    <a:gd name="T2" fmla="*/ 28 w 630"/>
                    <a:gd name="T3" fmla="*/ 442 h 600"/>
                    <a:gd name="T4" fmla="*/ 79 w 630"/>
                    <a:gd name="T5" fmla="*/ 531 h 600"/>
                    <a:gd name="T6" fmla="*/ 199 w 630"/>
                    <a:gd name="T7" fmla="*/ 600 h 600"/>
                    <a:gd name="T8" fmla="*/ 630 w 630"/>
                    <a:gd name="T9" fmla="*/ 600 h 600"/>
                    <a:gd name="T10" fmla="*/ 498 w 630"/>
                    <a:gd name="T11" fmla="*/ 528 h 600"/>
                    <a:gd name="T12" fmla="*/ 194 w 630"/>
                    <a:gd name="T13" fmla="*/ 0 h 600"/>
                    <a:gd name="T14" fmla="*/ 25 w 630"/>
                    <a:gd name="T15" fmla="*/ 292 h 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0" h="600">
                      <a:moveTo>
                        <a:pt x="25" y="292"/>
                      </a:moveTo>
                      <a:cubicBezTo>
                        <a:pt x="1" y="338"/>
                        <a:pt x="0" y="394"/>
                        <a:pt x="28" y="442"/>
                      </a:cubicBezTo>
                      <a:cubicBezTo>
                        <a:pt x="79" y="531"/>
                        <a:pt x="79" y="531"/>
                        <a:pt x="79" y="531"/>
                      </a:cubicBezTo>
                      <a:cubicBezTo>
                        <a:pt x="101" y="569"/>
                        <a:pt x="155" y="600"/>
                        <a:pt x="199" y="600"/>
                      </a:cubicBezTo>
                      <a:cubicBezTo>
                        <a:pt x="630" y="600"/>
                        <a:pt x="630" y="600"/>
                        <a:pt x="630" y="600"/>
                      </a:cubicBezTo>
                      <a:cubicBezTo>
                        <a:pt x="574" y="600"/>
                        <a:pt x="526" y="571"/>
                        <a:pt x="498" y="528"/>
                      </a:cubicBezTo>
                      <a:cubicBezTo>
                        <a:pt x="194" y="0"/>
                        <a:pt x="194" y="0"/>
                        <a:pt x="194" y="0"/>
                      </a:cubicBezTo>
                      <a:cubicBezTo>
                        <a:pt x="25" y="292"/>
                        <a:pt x="25" y="292"/>
                        <a:pt x="25" y="292"/>
                      </a:cubicBezTo>
                    </a:path>
                  </a:pathLst>
                </a:custGeom>
                <a:solidFill>
                  <a:schemeClr val="accent5"/>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6" name="任意形状 45">
                  <a:extLst>
                    <a:ext uri="{FF2B5EF4-FFF2-40B4-BE49-F238E27FC236}">
                      <a16:creationId xmlns:a16="http://schemas.microsoft.com/office/drawing/2014/main" id="{04C08952-34CD-5380-77DB-26AA9F188D03}"/>
                    </a:ext>
                  </a:extLst>
                </p:cNvPr>
                <p:cNvSpPr/>
                <p:nvPr/>
              </p:nvSpPr>
              <p:spPr bwMode="auto">
                <a:xfrm>
                  <a:off x="4693950" y="3843574"/>
                  <a:ext cx="639249" cy="927986"/>
                </a:xfrm>
                <a:custGeom>
                  <a:avLst/>
                  <a:gdLst>
                    <a:gd name="T0" fmla="*/ 400 w 476"/>
                    <a:gd name="T1" fmla="*/ 0 h 691"/>
                    <a:gd name="T2" fmla="*/ 0 w 476"/>
                    <a:gd name="T3" fmla="*/ 691 h 691"/>
                    <a:gd name="T4" fmla="*/ 476 w 476"/>
                    <a:gd name="T5" fmla="*/ 132 h 691"/>
                    <a:gd name="T6" fmla="*/ 400 w 476"/>
                    <a:gd name="T7" fmla="*/ 0 h 691"/>
                  </a:gdLst>
                  <a:ahLst/>
                  <a:cxnLst>
                    <a:cxn ang="0">
                      <a:pos x="T0" y="T1"/>
                    </a:cxn>
                    <a:cxn ang="0">
                      <a:pos x="T2" y="T3"/>
                    </a:cxn>
                    <a:cxn ang="0">
                      <a:pos x="T4" y="T5"/>
                    </a:cxn>
                    <a:cxn ang="0">
                      <a:pos x="T6" y="T7"/>
                    </a:cxn>
                  </a:cxnLst>
                  <a:rect l="0" t="0" r="r" b="b"/>
                  <a:pathLst>
                    <a:path w="476" h="691">
                      <a:moveTo>
                        <a:pt x="400" y="0"/>
                      </a:moveTo>
                      <a:lnTo>
                        <a:pt x="0" y="691"/>
                      </a:lnTo>
                      <a:lnTo>
                        <a:pt x="476" y="132"/>
                      </a:lnTo>
                      <a:lnTo>
                        <a:pt x="400" y="0"/>
                      </a:lnTo>
                      <a:close/>
                    </a:path>
                  </a:pathLst>
                </a:custGeom>
                <a:solidFill>
                  <a:schemeClr val="tx1">
                    <a:lumMod val="75000"/>
                    <a:alpha val="10000"/>
                  </a:scheme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7" name="任意形状 46">
                  <a:extLst>
                    <a:ext uri="{FF2B5EF4-FFF2-40B4-BE49-F238E27FC236}">
                      <a16:creationId xmlns:a16="http://schemas.microsoft.com/office/drawing/2014/main" id="{B4EB06E1-4335-1389-E0D3-4AD96FABCC60}"/>
                    </a:ext>
                  </a:extLst>
                </p:cNvPr>
                <p:cNvSpPr/>
                <p:nvPr/>
              </p:nvSpPr>
              <p:spPr bwMode="auto">
                <a:xfrm>
                  <a:off x="3949950" y="3095545"/>
                  <a:ext cx="1713617" cy="2152765"/>
                </a:xfrm>
                <a:custGeom>
                  <a:avLst/>
                  <a:gdLst>
                    <a:gd name="T0" fmla="*/ 201 w 539"/>
                    <a:gd name="T1" fmla="*/ 0 h 677"/>
                    <a:gd name="T2" fmla="*/ 73 w 539"/>
                    <a:gd name="T3" fmla="*/ 77 h 677"/>
                    <a:gd name="T4" fmla="*/ 22 w 539"/>
                    <a:gd name="T5" fmla="*/ 166 h 677"/>
                    <a:gd name="T6" fmla="*/ 22 w 539"/>
                    <a:gd name="T7" fmla="*/ 304 h 677"/>
                    <a:gd name="T8" fmla="*/ 237 w 539"/>
                    <a:gd name="T9" fmla="*/ 677 h 677"/>
                    <a:gd name="T10" fmla="*/ 234 w 539"/>
                    <a:gd name="T11" fmla="*/ 527 h 677"/>
                    <a:gd name="T12" fmla="*/ 539 w 539"/>
                    <a:gd name="T13" fmla="*/ 0 h 677"/>
                    <a:gd name="T14" fmla="*/ 201 w 539"/>
                    <a:gd name="T15" fmla="*/ 0 h 6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9" h="677">
                      <a:moveTo>
                        <a:pt x="201" y="0"/>
                      </a:moveTo>
                      <a:cubicBezTo>
                        <a:pt x="150" y="2"/>
                        <a:pt x="101" y="29"/>
                        <a:pt x="73" y="77"/>
                      </a:cubicBezTo>
                      <a:cubicBezTo>
                        <a:pt x="22" y="166"/>
                        <a:pt x="22" y="166"/>
                        <a:pt x="22" y="166"/>
                      </a:cubicBezTo>
                      <a:cubicBezTo>
                        <a:pt x="0" y="204"/>
                        <a:pt x="0" y="266"/>
                        <a:pt x="22" y="304"/>
                      </a:cubicBezTo>
                      <a:cubicBezTo>
                        <a:pt x="237" y="677"/>
                        <a:pt x="237" y="677"/>
                        <a:pt x="237" y="677"/>
                      </a:cubicBezTo>
                      <a:cubicBezTo>
                        <a:pt x="209" y="629"/>
                        <a:pt x="210" y="573"/>
                        <a:pt x="234" y="527"/>
                      </a:cubicBezTo>
                      <a:cubicBezTo>
                        <a:pt x="539" y="0"/>
                        <a:pt x="539" y="0"/>
                        <a:pt x="539" y="0"/>
                      </a:cubicBezTo>
                      <a:cubicBezTo>
                        <a:pt x="201" y="0"/>
                        <a:pt x="201" y="0"/>
                        <a:pt x="201" y="0"/>
                      </a:cubicBezTo>
                    </a:path>
                  </a:pathLst>
                </a:custGeom>
                <a:solidFill>
                  <a:schemeClr val="accent6"/>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8" name="任意形状 47">
                  <a:extLst>
                    <a:ext uri="{FF2B5EF4-FFF2-40B4-BE49-F238E27FC236}">
                      <a16:creationId xmlns:a16="http://schemas.microsoft.com/office/drawing/2014/main" id="{E2D57ACF-1866-8216-1677-F339E35AFB1A}"/>
                    </a:ext>
                  </a:extLst>
                </p:cNvPr>
                <p:cNvSpPr/>
                <p:nvPr/>
              </p:nvSpPr>
              <p:spPr bwMode="auto">
                <a:xfrm>
                  <a:off x="4587856" y="3094790"/>
                  <a:ext cx="1074368" cy="178614"/>
                </a:xfrm>
                <a:custGeom>
                  <a:avLst/>
                  <a:gdLst>
                    <a:gd name="T0" fmla="*/ 800 w 800"/>
                    <a:gd name="T1" fmla="*/ 0 h 133"/>
                    <a:gd name="T2" fmla="*/ 0 w 800"/>
                    <a:gd name="T3" fmla="*/ 0 h 133"/>
                    <a:gd name="T4" fmla="*/ 722 w 800"/>
                    <a:gd name="T5" fmla="*/ 133 h 133"/>
                    <a:gd name="T6" fmla="*/ 800 w 800"/>
                    <a:gd name="T7" fmla="*/ 0 h 133"/>
                  </a:gdLst>
                  <a:ahLst/>
                  <a:cxnLst>
                    <a:cxn ang="0">
                      <a:pos x="T0" y="T1"/>
                    </a:cxn>
                    <a:cxn ang="0">
                      <a:pos x="T2" y="T3"/>
                    </a:cxn>
                    <a:cxn ang="0">
                      <a:pos x="T4" y="T5"/>
                    </a:cxn>
                    <a:cxn ang="0">
                      <a:pos x="T6" y="T7"/>
                    </a:cxn>
                  </a:cxnLst>
                  <a:rect l="0" t="0" r="r" b="b"/>
                  <a:pathLst>
                    <a:path w="800" h="133">
                      <a:moveTo>
                        <a:pt x="800" y="0"/>
                      </a:moveTo>
                      <a:lnTo>
                        <a:pt x="0" y="0"/>
                      </a:lnTo>
                      <a:lnTo>
                        <a:pt x="722" y="133"/>
                      </a:lnTo>
                      <a:lnTo>
                        <a:pt x="800" y="0"/>
                      </a:lnTo>
                      <a:close/>
                    </a:path>
                  </a:pathLst>
                </a:custGeom>
                <a:solidFill>
                  <a:schemeClr val="tx1">
                    <a:lumMod val="75000"/>
                    <a:alpha val="10000"/>
                  </a:schemeClr>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sp>
            <p:nvSpPr>
              <p:cNvPr id="15" name="六边形 14">
                <a:extLst>
                  <a:ext uri="{FF2B5EF4-FFF2-40B4-BE49-F238E27FC236}">
                    <a16:creationId xmlns:a16="http://schemas.microsoft.com/office/drawing/2014/main" id="{E10330F6-7D41-D8B3-BFB4-CA583DCF40BE}"/>
                  </a:ext>
                </a:extLst>
              </p:cNvPr>
              <p:cNvSpPr/>
              <p:nvPr/>
            </p:nvSpPr>
            <p:spPr>
              <a:xfrm>
                <a:off x="5407241" y="3040672"/>
                <a:ext cx="1377516" cy="1209507"/>
              </a:xfrm>
              <a:prstGeom prst="hexagon">
                <a:avLst>
                  <a:gd name="adj" fmla="val 28832"/>
                  <a:gd name="vf" fmla="val 115470"/>
                </a:avLst>
              </a:prstGeom>
              <a:solidFill>
                <a:schemeClr val="tx1">
                  <a:lumMod val="60000"/>
                  <a:lumOff val="4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rmAutofit/>
              </a:bodyPr>
              <a:lstStyle>
                <a:defPPr>
                  <a:defRPr lang="zh-CN"/>
                </a:defPPr>
                <a:lvl1pPr marL="0" algn="l" defTabSz="914400" rtl="0" eaLnBrk="1" latinLnBrk="0" hangingPunct="1">
                  <a:defRPr sz="1800" kern="1200">
                    <a:solidFill>
                      <a:srgbClr val="FFFFFF"/>
                    </a:solidFill>
                    <a:latin typeface="Arial"/>
                    <a:ea typeface="+mn-ea"/>
                    <a:cs typeface="+mn-cs"/>
                  </a:defRPr>
                </a:lvl1pPr>
                <a:lvl2pPr marL="457200" algn="l" defTabSz="914400" rtl="0" eaLnBrk="1" latinLnBrk="0" hangingPunct="1">
                  <a:defRPr sz="1800" kern="1200">
                    <a:solidFill>
                      <a:srgbClr val="FFFFFF"/>
                    </a:solidFill>
                    <a:latin typeface="Arial"/>
                    <a:ea typeface="+mn-ea"/>
                    <a:cs typeface="+mn-cs"/>
                  </a:defRPr>
                </a:lvl2pPr>
                <a:lvl3pPr marL="914400" algn="l" defTabSz="914400" rtl="0" eaLnBrk="1" latinLnBrk="0" hangingPunct="1">
                  <a:defRPr sz="1800" kern="1200">
                    <a:solidFill>
                      <a:srgbClr val="FFFFFF"/>
                    </a:solidFill>
                    <a:latin typeface="Arial"/>
                    <a:ea typeface="+mn-ea"/>
                    <a:cs typeface="+mn-cs"/>
                  </a:defRPr>
                </a:lvl3pPr>
                <a:lvl4pPr marL="1371600" algn="l" defTabSz="914400" rtl="0" eaLnBrk="1" latinLnBrk="0" hangingPunct="1">
                  <a:defRPr sz="1800" kern="1200">
                    <a:solidFill>
                      <a:srgbClr val="FFFFFF"/>
                    </a:solidFill>
                    <a:latin typeface="Arial"/>
                    <a:ea typeface="+mn-ea"/>
                    <a:cs typeface="+mn-cs"/>
                  </a:defRPr>
                </a:lvl4pPr>
                <a:lvl5pPr marL="1828800" algn="l" defTabSz="914400" rtl="0" eaLnBrk="1" latinLnBrk="0" hangingPunct="1">
                  <a:defRPr sz="1800" kern="1200">
                    <a:solidFill>
                      <a:srgbClr val="FFFFFF"/>
                    </a:solidFill>
                    <a:latin typeface="Arial"/>
                    <a:ea typeface="+mn-ea"/>
                    <a:cs typeface="+mn-cs"/>
                  </a:defRPr>
                </a:lvl5pPr>
                <a:lvl6pPr marL="2286000" algn="l" defTabSz="914400" rtl="0" eaLnBrk="1" latinLnBrk="0" hangingPunct="1">
                  <a:defRPr sz="1800" kern="1200">
                    <a:solidFill>
                      <a:srgbClr val="FFFFFF"/>
                    </a:solidFill>
                    <a:latin typeface="Arial"/>
                    <a:ea typeface="+mn-ea"/>
                    <a:cs typeface="+mn-cs"/>
                  </a:defRPr>
                </a:lvl6pPr>
                <a:lvl7pPr marL="2743200" algn="l" defTabSz="914400" rtl="0" eaLnBrk="1" latinLnBrk="0" hangingPunct="1">
                  <a:defRPr sz="1800" kern="1200">
                    <a:solidFill>
                      <a:srgbClr val="FFFFFF"/>
                    </a:solidFill>
                    <a:latin typeface="Arial"/>
                    <a:ea typeface="+mn-ea"/>
                    <a:cs typeface="+mn-cs"/>
                  </a:defRPr>
                </a:lvl7pPr>
                <a:lvl8pPr marL="3200400" algn="l" defTabSz="914400" rtl="0" eaLnBrk="1" latinLnBrk="0" hangingPunct="1">
                  <a:defRPr sz="1800" kern="1200">
                    <a:solidFill>
                      <a:srgbClr val="FFFFFF"/>
                    </a:solidFill>
                    <a:latin typeface="Arial"/>
                    <a:ea typeface="+mn-ea"/>
                    <a:cs typeface="+mn-cs"/>
                  </a:defRPr>
                </a:lvl8pPr>
                <a:lvl9pPr marL="3657600" algn="l" defTabSz="914400" rtl="0" eaLnBrk="1" latinLnBrk="0" hangingPunct="1">
                  <a:defRPr sz="1800" kern="1200">
                    <a:solidFill>
                      <a:srgbClr val="FFFFFF"/>
                    </a:solidFill>
                    <a:latin typeface="Arial"/>
                    <a:ea typeface="+mn-ea"/>
                    <a:cs typeface="+mn-cs"/>
                  </a:defRPr>
                </a:lvl9pPr>
              </a:lstStyle>
              <a:p>
                <a:pPr algn="ctr"/>
                <a:endParaRPr lang="zh-CN" altLang="en-US" sz="1600">
                  <a:solidFill>
                    <a:schemeClr val="bg1"/>
                  </a:solidFill>
                </a:endParaRPr>
              </a:p>
            </p:txBody>
          </p:sp>
        </p:grpSp>
      </p:grpSp>
      <p:sp>
        <p:nvSpPr>
          <p:cNvPr id="8" name="文本框 7">
            <a:extLst>
              <a:ext uri="{FF2B5EF4-FFF2-40B4-BE49-F238E27FC236}">
                <a16:creationId xmlns:a16="http://schemas.microsoft.com/office/drawing/2014/main" id="{88A0DC10-5B7C-9EAD-8FDC-A08A66E5D074}"/>
              </a:ext>
            </a:extLst>
          </p:cNvPr>
          <p:cNvSpPr txBox="1"/>
          <p:nvPr/>
        </p:nvSpPr>
        <p:spPr>
          <a:xfrm>
            <a:off x="2725465" y="6261921"/>
            <a:ext cx="1385056" cy="369332"/>
          </a:xfrm>
          <a:prstGeom prst="rect">
            <a:avLst/>
          </a:prstGeom>
          <a:noFill/>
        </p:spPr>
        <p:txBody>
          <a:bodyPr wrap="square">
            <a:spAutoFit/>
          </a:bodyPr>
          <a:lstStyle/>
          <a:p>
            <a:r>
              <a:rPr lang="en-US" altLang="zh-CN" dirty="0"/>
              <a:t>90</a:t>
            </a:r>
            <a:r>
              <a:rPr lang="zh-CN" altLang="en-US" dirty="0"/>
              <a:t>余种产品</a:t>
            </a:r>
          </a:p>
        </p:txBody>
      </p:sp>
      <p:grpSp>
        <p:nvGrpSpPr>
          <p:cNvPr id="16" name="íś1íḋe"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a:extLst>
              <a:ext uri="{FF2B5EF4-FFF2-40B4-BE49-F238E27FC236}">
                <a16:creationId xmlns:a16="http://schemas.microsoft.com/office/drawing/2014/main" id="{2B2B78C1-F9BF-1A26-F786-669DE544C9A6}"/>
              </a:ext>
            </a:extLst>
          </p:cNvPr>
          <p:cNvGrpSpPr>
            <a:grpSpLocks noChangeAspect="1"/>
          </p:cNvGrpSpPr>
          <p:nvPr/>
        </p:nvGrpSpPr>
        <p:grpSpPr>
          <a:xfrm>
            <a:off x="106697" y="2102764"/>
            <a:ext cx="6309360" cy="3637792"/>
            <a:chOff x="1896393" y="1395219"/>
            <a:chExt cx="7747418" cy="4466935"/>
          </a:xfrm>
        </p:grpSpPr>
        <p:grpSp>
          <p:nvGrpSpPr>
            <p:cNvPr id="64" name="íṡļîďe">
              <a:extLst>
                <a:ext uri="{FF2B5EF4-FFF2-40B4-BE49-F238E27FC236}">
                  <a16:creationId xmlns:a16="http://schemas.microsoft.com/office/drawing/2014/main" id="{DCA54DD6-E9DD-6C49-BEC7-3694F5FBED1C}"/>
                </a:ext>
              </a:extLst>
            </p:cNvPr>
            <p:cNvGrpSpPr/>
            <p:nvPr/>
          </p:nvGrpSpPr>
          <p:grpSpPr>
            <a:xfrm>
              <a:off x="3692585" y="1395219"/>
              <a:ext cx="4712139" cy="4466935"/>
              <a:chOff x="71460" y="1228065"/>
              <a:chExt cx="4712139" cy="4466935"/>
            </a:xfrm>
          </p:grpSpPr>
          <p:sp>
            <p:nvSpPr>
              <p:cNvPr id="69" name="iṣḻîďê">
                <a:extLst>
                  <a:ext uri="{FF2B5EF4-FFF2-40B4-BE49-F238E27FC236}">
                    <a16:creationId xmlns:a16="http://schemas.microsoft.com/office/drawing/2014/main" id="{A00D2B95-DAE2-7487-F257-951C09942024}"/>
                  </a:ext>
                </a:extLst>
              </p:cNvPr>
              <p:cNvSpPr/>
              <p:nvPr/>
            </p:nvSpPr>
            <p:spPr>
              <a:xfrm>
                <a:off x="2291693" y="3576097"/>
                <a:ext cx="1158773" cy="1142941"/>
              </a:xfrm>
              <a:custGeom>
                <a:avLst/>
                <a:gdLst>
                  <a:gd name="connsiteX0" fmla="*/ 0 w 1158773"/>
                  <a:gd name="connsiteY0" fmla="*/ 0 h 1142941"/>
                  <a:gd name="connsiteX1" fmla="*/ 1158773 w 1158773"/>
                  <a:gd name="connsiteY1" fmla="*/ 0 h 1142941"/>
                  <a:gd name="connsiteX2" fmla="*/ 1153114 w 1158773"/>
                  <a:gd name="connsiteY2" fmla="*/ 112081 h 1142941"/>
                  <a:gd name="connsiteX3" fmla="*/ 10779 w 1158773"/>
                  <a:gd name="connsiteY3" fmla="*/ 1142941 h 1142941"/>
                  <a:gd name="connsiteX4" fmla="*/ 0 w 1158773"/>
                  <a:gd name="connsiteY4" fmla="*/ 1142397 h 1142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8773" h="1142941">
                    <a:moveTo>
                      <a:pt x="0" y="0"/>
                    </a:moveTo>
                    <a:lnTo>
                      <a:pt x="1158773" y="0"/>
                    </a:lnTo>
                    <a:lnTo>
                      <a:pt x="1153114" y="112081"/>
                    </a:lnTo>
                    <a:cubicBezTo>
                      <a:pt x="1094311" y="691100"/>
                      <a:pt x="605312" y="1142941"/>
                      <a:pt x="10779" y="1142941"/>
                    </a:cubicBezTo>
                    <a:lnTo>
                      <a:pt x="0" y="11423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endParaRPr>
                  <a:cs typeface="+mn-ea"/>
                  <a:sym typeface="+mn-lt"/>
                </a:endParaRPr>
              </a:p>
            </p:txBody>
          </p:sp>
          <p:sp>
            <p:nvSpPr>
              <p:cNvPr id="70" name="iṣlidé">
                <a:extLst>
                  <a:ext uri="{FF2B5EF4-FFF2-40B4-BE49-F238E27FC236}">
                    <a16:creationId xmlns:a16="http://schemas.microsoft.com/office/drawing/2014/main" id="{08F2A524-7FBD-BBF5-117C-C66F26B9A757}"/>
                  </a:ext>
                </a:extLst>
              </p:cNvPr>
              <p:cNvSpPr/>
              <p:nvPr/>
            </p:nvSpPr>
            <p:spPr>
              <a:xfrm>
                <a:off x="2291559" y="2423600"/>
                <a:ext cx="1159042" cy="1153585"/>
              </a:xfrm>
              <a:custGeom>
                <a:avLst/>
                <a:gdLst>
                  <a:gd name="connsiteX0" fmla="*/ 10779 w 1159042"/>
                  <a:gd name="connsiteY0" fmla="*/ 0 h 1153585"/>
                  <a:gd name="connsiteX1" fmla="*/ 1159042 w 1159042"/>
                  <a:gd name="connsiteY1" fmla="*/ 1148263 h 1153585"/>
                  <a:gd name="connsiteX2" fmla="*/ 1158773 w 1159042"/>
                  <a:gd name="connsiteY2" fmla="*/ 1153585 h 1153585"/>
                  <a:gd name="connsiteX3" fmla="*/ 0 w 1159042"/>
                  <a:gd name="connsiteY3" fmla="*/ 1153585 h 1153585"/>
                  <a:gd name="connsiteX4" fmla="*/ 0 w 1159042"/>
                  <a:gd name="connsiteY4" fmla="*/ 544 h 1153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9042" h="1153585">
                    <a:moveTo>
                      <a:pt x="10779" y="0"/>
                    </a:moveTo>
                    <a:cubicBezTo>
                      <a:pt x="644947" y="0"/>
                      <a:pt x="1159042" y="514095"/>
                      <a:pt x="1159042" y="1148263"/>
                    </a:cubicBezTo>
                    <a:lnTo>
                      <a:pt x="1158773" y="1153585"/>
                    </a:lnTo>
                    <a:lnTo>
                      <a:pt x="0" y="1153585"/>
                    </a:lnTo>
                    <a:lnTo>
                      <a:pt x="0" y="54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endParaRPr>
                  <a:cs typeface="+mn-ea"/>
                  <a:sym typeface="+mn-lt"/>
                </a:endParaRPr>
              </a:p>
            </p:txBody>
          </p:sp>
          <p:sp>
            <p:nvSpPr>
              <p:cNvPr id="71" name="ísḻïde">
                <a:extLst>
                  <a:ext uri="{FF2B5EF4-FFF2-40B4-BE49-F238E27FC236}">
                    <a16:creationId xmlns:a16="http://schemas.microsoft.com/office/drawing/2014/main" id="{54B62945-8756-AF57-B446-586DBF79C7F3}"/>
                  </a:ext>
                </a:extLst>
              </p:cNvPr>
              <p:cNvSpPr/>
              <p:nvPr/>
            </p:nvSpPr>
            <p:spPr>
              <a:xfrm>
                <a:off x="1162119" y="3576097"/>
                <a:ext cx="1137258" cy="1142941"/>
              </a:xfrm>
              <a:custGeom>
                <a:avLst/>
                <a:gdLst>
                  <a:gd name="connsiteX0" fmla="*/ 0 w 1137258"/>
                  <a:gd name="connsiteY0" fmla="*/ 0 h 1142941"/>
                  <a:gd name="connsiteX1" fmla="*/ 1137258 w 1137258"/>
                  <a:gd name="connsiteY1" fmla="*/ 0 h 1142941"/>
                  <a:gd name="connsiteX2" fmla="*/ 1137258 w 1137258"/>
                  <a:gd name="connsiteY2" fmla="*/ 1142941 h 1142941"/>
                  <a:gd name="connsiteX3" fmla="*/ 1030634 w 1137258"/>
                  <a:gd name="connsiteY3" fmla="*/ 1137557 h 1142941"/>
                  <a:gd name="connsiteX4" fmla="*/ 4990 w 1137258"/>
                  <a:gd name="connsiteY4" fmla="*/ 105381 h 1142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258" h="1142941">
                    <a:moveTo>
                      <a:pt x="0" y="0"/>
                    </a:moveTo>
                    <a:lnTo>
                      <a:pt x="1137258" y="0"/>
                    </a:lnTo>
                    <a:lnTo>
                      <a:pt x="1137258" y="1142941"/>
                    </a:lnTo>
                    <a:lnTo>
                      <a:pt x="1030634" y="1137557"/>
                    </a:lnTo>
                    <a:cubicBezTo>
                      <a:pt x="487804" y="1082429"/>
                      <a:pt x="56751" y="649200"/>
                      <a:pt x="4990" y="105381"/>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endParaRPr>
                  <a:cs typeface="+mn-ea"/>
                  <a:sym typeface="+mn-lt"/>
                </a:endParaRPr>
              </a:p>
            </p:txBody>
          </p:sp>
          <p:sp>
            <p:nvSpPr>
              <p:cNvPr id="72" name="íśliḋè">
                <a:extLst>
                  <a:ext uri="{FF2B5EF4-FFF2-40B4-BE49-F238E27FC236}">
                    <a16:creationId xmlns:a16="http://schemas.microsoft.com/office/drawing/2014/main" id="{D0359AB4-8A72-C7B2-30ED-F30EFAD486E0}"/>
                  </a:ext>
                </a:extLst>
              </p:cNvPr>
              <p:cNvSpPr/>
              <p:nvPr/>
            </p:nvSpPr>
            <p:spPr>
              <a:xfrm>
                <a:off x="1162119" y="2423600"/>
                <a:ext cx="1137484" cy="1152497"/>
              </a:xfrm>
              <a:custGeom>
                <a:avLst/>
                <a:gdLst>
                  <a:gd name="connsiteX0" fmla="*/ 1137484 w 1137484"/>
                  <a:gd name="connsiteY0" fmla="*/ 0 h 1152497"/>
                  <a:gd name="connsiteX1" fmla="*/ 1137484 w 1137484"/>
                  <a:gd name="connsiteY1" fmla="*/ 1152497 h 1152497"/>
                  <a:gd name="connsiteX2" fmla="*/ 226 w 1137484"/>
                  <a:gd name="connsiteY2" fmla="*/ 1152497 h 1152497"/>
                  <a:gd name="connsiteX3" fmla="*/ 0 w 1137484"/>
                  <a:gd name="connsiteY3" fmla="*/ 1147719 h 1152497"/>
                  <a:gd name="connsiteX4" fmla="*/ 1030860 w 1137484"/>
                  <a:gd name="connsiteY4" fmla="*/ 5384 h 1152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484" h="1152497">
                    <a:moveTo>
                      <a:pt x="1137484" y="0"/>
                    </a:moveTo>
                    <a:lnTo>
                      <a:pt x="1137484" y="1152497"/>
                    </a:lnTo>
                    <a:lnTo>
                      <a:pt x="226" y="1152497"/>
                    </a:lnTo>
                    <a:lnTo>
                      <a:pt x="0" y="1147719"/>
                    </a:lnTo>
                    <a:cubicBezTo>
                      <a:pt x="0" y="553187"/>
                      <a:pt x="451841" y="64187"/>
                      <a:pt x="1030860" y="5384"/>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endParaRPr>
                  <a:cs typeface="+mn-ea"/>
                  <a:sym typeface="+mn-lt"/>
                </a:endParaRPr>
              </a:p>
            </p:txBody>
          </p:sp>
          <p:grpSp>
            <p:nvGrpSpPr>
              <p:cNvPr id="73" name="iṥḻïḑè">
                <a:extLst>
                  <a:ext uri="{FF2B5EF4-FFF2-40B4-BE49-F238E27FC236}">
                    <a16:creationId xmlns:a16="http://schemas.microsoft.com/office/drawing/2014/main" id="{DBF55D14-B967-AA08-3476-7A4DE85CF8C1}"/>
                  </a:ext>
                </a:extLst>
              </p:cNvPr>
              <p:cNvGrpSpPr/>
              <p:nvPr/>
            </p:nvGrpSpPr>
            <p:grpSpPr>
              <a:xfrm flipH="1">
                <a:off x="2604233" y="1228065"/>
                <a:ext cx="2179366" cy="1980727"/>
                <a:chOff x="1020361" y="1729660"/>
                <a:chExt cx="2179366" cy="1980727"/>
              </a:xfrm>
            </p:grpSpPr>
            <p:sp>
              <p:nvSpPr>
                <p:cNvPr id="89" name="íṥḷiḋè">
                  <a:extLst>
                    <a:ext uri="{FF2B5EF4-FFF2-40B4-BE49-F238E27FC236}">
                      <a16:creationId xmlns:a16="http://schemas.microsoft.com/office/drawing/2014/main" id="{80AC7796-8F4A-550C-DE04-A28387C75008}"/>
                    </a:ext>
                  </a:extLst>
                </p:cNvPr>
                <p:cNvSpPr/>
                <p:nvPr/>
              </p:nvSpPr>
              <p:spPr bwMode="auto">
                <a:xfrm>
                  <a:off x="2643207" y="1729660"/>
                  <a:ext cx="549382" cy="1980727"/>
                </a:xfrm>
                <a:custGeom>
                  <a:avLst/>
                  <a:gdLst>
                    <a:gd name="T0" fmla="*/ 17 w 484"/>
                    <a:gd name="T1" fmla="*/ 0 h 1745"/>
                    <a:gd name="T2" fmla="*/ 480 w 484"/>
                    <a:gd name="T3" fmla="*/ 1542 h 1745"/>
                    <a:gd name="T4" fmla="*/ 484 w 484"/>
                    <a:gd name="T5" fmla="*/ 1745 h 1745"/>
                    <a:gd name="T6" fmla="*/ 0 w 484"/>
                    <a:gd name="T7" fmla="*/ 1380 h 1745"/>
                    <a:gd name="T8" fmla="*/ 17 w 484"/>
                    <a:gd name="T9" fmla="*/ 0 h 1745"/>
                  </a:gdLst>
                  <a:ahLst/>
                  <a:cxnLst>
                    <a:cxn ang="0">
                      <a:pos x="T0" y="T1"/>
                    </a:cxn>
                    <a:cxn ang="0">
                      <a:pos x="T2" y="T3"/>
                    </a:cxn>
                    <a:cxn ang="0">
                      <a:pos x="T4" y="T5"/>
                    </a:cxn>
                    <a:cxn ang="0">
                      <a:pos x="T6" y="T7"/>
                    </a:cxn>
                    <a:cxn ang="0">
                      <a:pos x="T8" y="T9"/>
                    </a:cxn>
                  </a:cxnLst>
                  <a:rect l="0" t="0" r="r" b="b"/>
                  <a:pathLst>
                    <a:path w="484" h="1745">
                      <a:moveTo>
                        <a:pt x="17" y="0"/>
                      </a:moveTo>
                      <a:lnTo>
                        <a:pt x="480" y="1542"/>
                      </a:lnTo>
                      <a:lnTo>
                        <a:pt x="484" y="1745"/>
                      </a:lnTo>
                      <a:lnTo>
                        <a:pt x="0" y="1380"/>
                      </a:lnTo>
                      <a:lnTo>
                        <a:pt x="17" y="0"/>
                      </a:lnTo>
                      <a:close/>
                    </a:path>
                  </a:pathLst>
                </a:custGeom>
                <a:solidFill>
                  <a:schemeClr val="accent1">
                    <a:lumMod val="60000"/>
                    <a:lumOff val="40000"/>
                  </a:schemeClr>
                </a:solidFill>
                <a:ln>
                  <a:noFill/>
                </a:ln>
                <a:extLst>
                  <a:ext uri="{91240B29-F687-4f45-9708-019B960494DF}">
                    <a14:hiddenLine xmlns:lc="http://schemas.openxmlformats.org/drawingml/2006/lockedCanvas" xmlns:p14="http://schemas.microsoft.com/office/powerpoint/2010/main" xmlns:a14="http://schemas.microsoft.com/office/drawing/2010/main" xmlns:a16="http://schemas.microsoft.com/office/drawing/2014/main" xmlns="" w="9525">
                      <a:solidFill>
                        <a:srgbClr val="000000"/>
                      </a:solidFill>
                      <a:round/>
                      <a:headEnd/>
                      <a:tailEnd/>
                    </a14:hiddenLine>
                  </a:ext>
                </a:extLst>
              </p:spPr>
              <p:txBody>
                <a:bodyPr wrap="square" lIns="91440" tIns="45720" rIns="91440" bIns="45720" anchor="ctr">
                  <a:normAutofit/>
                </a:bodyPr>
                <a:lstStyle/>
                <a:p>
                  <a:pPr algn="ctr"/>
                  <a:endParaRPr>
                    <a:cs typeface="+mn-ea"/>
                    <a:sym typeface="+mn-lt"/>
                  </a:endParaRPr>
                </a:p>
              </p:txBody>
            </p:sp>
            <p:sp>
              <p:nvSpPr>
                <p:cNvPr id="90" name="î$ḷïḑe">
                  <a:extLst>
                    <a:ext uri="{FF2B5EF4-FFF2-40B4-BE49-F238E27FC236}">
                      <a16:creationId xmlns:a16="http://schemas.microsoft.com/office/drawing/2014/main" id="{BF08096E-2C79-2E8C-32F7-4994E5B51620}"/>
                    </a:ext>
                  </a:extLst>
                </p:cNvPr>
                <p:cNvSpPr/>
                <p:nvPr/>
              </p:nvSpPr>
              <p:spPr bwMode="auto">
                <a:xfrm>
                  <a:off x="1020361" y="3295764"/>
                  <a:ext cx="2179366" cy="414307"/>
                </a:xfrm>
                <a:custGeom>
                  <a:avLst/>
                  <a:gdLst>
                    <a:gd name="T0" fmla="*/ 1436 w 1920"/>
                    <a:gd name="T1" fmla="*/ 0 h 365"/>
                    <a:gd name="T2" fmla="*/ 1920 w 1920"/>
                    <a:gd name="T3" fmla="*/ 363 h 365"/>
                    <a:gd name="T4" fmla="*/ 1703 w 1920"/>
                    <a:gd name="T5" fmla="*/ 365 h 365"/>
                    <a:gd name="T6" fmla="*/ 0 w 1920"/>
                    <a:gd name="T7" fmla="*/ 38 h 365"/>
                    <a:gd name="T8" fmla="*/ 1436 w 1920"/>
                    <a:gd name="T9" fmla="*/ 0 h 365"/>
                  </a:gdLst>
                  <a:ahLst/>
                  <a:cxnLst>
                    <a:cxn ang="0">
                      <a:pos x="T0" y="T1"/>
                    </a:cxn>
                    <a:cxn ang="0">
                      <a:pos x="T2" y="T3"/>
                    </a:cxn>
                    <a:cxn ang="0">
                      <a:pos x="T4" y="T5"/>
                    </a:cxn>
                    <a:cxn ang="0">
                      <a:pos x="T6" y="T7"/>
                    </a:cxn>
                    <a:cxn ang="0">
                      <a:pos x="T8" y="T9"/>
                    </a:cxn>
                  </a:cxnLst>
                  <a:rect l="0" t="0" r="r" b="b"/>
                  <a:pathLst>
                    <a:path w="1920" h="365">
                      <a:moveTo>
                        <a:pt x="1436" y="0"/>
                      </a:moveTo>
                      <a:lnTo>
                        <a:pt x="1920" y="363"/>
                      </a:lnTo>
                      <a:lnTo>
                        <a:pt x="1703" y="365"/>
                      </a:lnTo>
                      <a:lnTo>
                        <a:pt x="0" y="38"/>
                      </a:lnTo>
                      <a:lnTo>
                        <a:pt x="1436" y="0"/>
                      </a:lnTo>
                      <a:close/>
                    </a:path>
                  </a:pathLst>
                </a:custGeom>
                <a:solidFill>
                  <a:schemeClr val="accent1">
                    <a:lumMod val="75000"/>
                  </a:schemeClr>
                </a:solidFill>
                <a:ln>
                  <a:noFill/>
                </a:ln>
                <a:extLst>
                  <a:ext uri="{91240B29-F687-4f45-9708-019B960494DF}">
                    <a14:hiddenLine xmlns:lc="http://schemas.openxmlformats.org/drawingml/2006/lockedCanvas" xmlns:p14="http://schemas.microsoft.com/office/powerpoint/2010/main" xmlns:a14="http://schemas.microsoft.com/office/drawing/2010/main" xmlns:a16="http://schemas.microsoft.com/office/drawing/2014/main" xmlns="" w="9525">
                      <a:solidFill>
                        <a:srgbClr val="000000"/>
                      </a:solidFill>
                      <a:round/>
                      <a:headEnd/>
                      <a:tailEnd/>
                    </a14:hiddenLine>
                  </a:ext>
                </a:extLst>
              </p:spPr>
              <p:txBody>
                <a:bodyPr wrap="square" lIns="91440" tIns="45720" rIns="91440" bIns="45720" anchor="ctr">
                  <a:normAutofit fontScale="92500" lnSpcReduction="10000"/>
                </a:bodyPr>
                <a:lstStyle/>
                <a:p>
                  <a:pPr algn="ctr"/>
                  <a:endParaRPr>
                    <a:cs typeface="+mn-ea"/>
                    <a:sym typeface="+mn-lt"/>
                  </a:endParaRPr>
                </a:p>
              </p:txBody>
            </p:sp>
            <p:sp>
              <p:nvSpPr>
                <p:cNvPr id="91" name="îṩľîde">
                  <a:extLst>
                    <a:ext uri="{FF2B5EF4-FFF2-40B4-BE49-F238E27FC236}">
                      <a16:creationId xmlns:a16="http://schemas.microsoft.com/office/drawing/2014/main" id="{7DB14096-D4EC-6778-B496-4F0F0D431AB8}"/>
                    </a:ext>
                  </a:extLst>
                </p:cNvPr>
                <p:cNvSpPr/>
                <p:nvPr/>
              </p:nvSpPr>
              <p:spPr bwMode="auto">
                <a:xfrm>
                  <a:off x="1020789" y="1731194"/>
                  <a:ext cx="1649281" cy="1610689"/>
                </a:xfrm>
                <a:custGeom>
                  <a:avLst/>
                  <a:gdLst>
                    <a:gd name="T0" fmla="*/ 1453 w 1453"/>
                    <a:gd name="T1" fmla="*/ 0 h 1419"/>
                    <a:gd name="T2" fmla="*/ 1436 w 1453"/>
                    <a:gd name="T3" fmla="*/ 1380 h 1419"/>
                    <a:gd name="T4" fmla="*/ 0 w 1453"/>
                    <a:gd name="T5" fmla="*/ 1419 h 1419"/>
                    <a:gd name="T6" fmla="*/ 115 w 1453"/>
                    <a:gd name="T7" fmla="*/ 152 h 1419"/>
                    <a:gd name="T8" fmla="*/ 1453 w 1453"/>
                    <a:gd name="T9" fmla="*/ 0 h 1419"/>
                  </a:gdLst>
                  <a:ahLst/>
                  <a:cxnLst>
                    <a:cxn ang="0">
                      <a:pos x="T0" y="T1"/>
                    </a:cxn>
                    <a:cxn ang="0">
                      <a:pos x="T2" y="T3"/>
                    </a:cxn>
                    <a:cxn ang="0">
                      <a:pos x="T4" y="T5"/>
                    </a:cxn>
                    <a:cxn ang="0">
                      <a:pos x="T6" y="T7"/>
                    </a:cxn>
                    <a:cxn ang="0">
                      <a:pos x="T8" y="T9"/>
                    </a:cxn>
                  </a:cxnLst>
                  <a:rect l="0" t="0" r="r" b="b"/>
                  <a:pathLst>
                    <a:path w="1453" h="1419">
                      <a:moveTo>
                        <a:pt x="1453" y="0"/>
                      </a:moveTo>
                      <a:lnTo>
                        <a:pt x="1436" y="1380"/>
                      </a:lnTo>
                      <a:lnTo>
                        <a:pt x="0" y="1419"/>
                      </a:lnTo>
                      <a:lnTo>
                        <a:pt x="115" y="152"/>
                      </a:lnTo>
                      <a:lnTo>
                        <a:pt x="1453" y="0"/>
                      </a:lnTo>
                      <a:close/>
                    </a:path>
                  </a:pathLst>
                </a:custGeom>
                <a:solidFill>
                  <a:schemeClr val="accent1">
                    <a:alpha val="90000"/>
                  </a:schemeClr>
                </a:solidFill>
                <a:ln>
                  <a:noFill/>
                </a:ln>
                <a:extLst>
                  <a:ext uri="{91240B29-F687-4f45-9708-019B960494DF}">
                    <a14:hiddenLine xmlns:lc="http://schemas.openxmlformats.org/drawingml/2006/lockedCanvas" xmlns:p14="http://schemas.microsoft.com/office/powerpoint/2010/main" xmlns:a14="http://schemas.microsoft.com/office/drawing/2010/main" xmlns:a16="http://schemas.microsoft.com/office/drawing/2014/main" xmlns="" w="9525">
                      <a:solidFill>
                        <a:srgbClr val="000000"/>
                      </a:solidFill>
                      <a:round/>
                      <a:headEnd/>
                      <a:tailEnd/>
                    </a14:hiddenLine>
                  </a:ext>
                </a:extLst>
              </p:spPr>
              <p:txBody>
                <a:bodyPr wrap="square" lIns="91440" tIns="45720" rIns="91440" bIns="45720" anchor="ctr">
                  <a:normAutofit/>
                </a:bodyPr>
                <a:lstStyle/>
                <a:p>
                  <a:pPr algn="ctr"/>
                  <a:endParaRPr>
                    <a:cs typeface="+mn-ea"/>
                    <a:sym typeface="+mn-lt"/>
                  </a:endParaRPr>
                </a:p>
              </p:txBody>
            </p:sp>
            <p:sp>
              <p:nvSpPr>
                <p:cNvPr id="92" name="Number1">
                  <a:extLst>
                    <a:ext uri="{FF2B5EF4-FFF2-40B4-BE49-F238E27FC236}">
                      <a16:creationId xmlns:a16="http://schemas.microsoft.com/office/drawing/2014/main" id="{B2E515F6-521D-EDC6-D706-0D7326F19EDD}"/>
                    </a:ext>
                  </a:extLst>
                </p:cNvPr>
                <p:cNvSpPr txBox="1"/>
                <p:nvPr/>
              </p:nvSpPr>
              <p:spPr>
                <a:xfrm>
                  <a:off x="1560736" y="2074873"/>
                  <a:ext cx="569388" cy="923329"/>
                </a:xfrm>
                <a:prstGeom prst="rect">
                  <a:avLst/>
                </a:prstGeom>
                <a:noFill/>
              </p:spPr>
              <p:txBody>
                <a:bodyPr wrap="square" lIns="91440" tIns="45720" rIns="91440" bIns="45720">
                  <a:normAutofit fontScale="92500" lnSpcReduction="20000"/>
                </a:bodyPr>
                <a:lstStyle/>
                <a:p>
                  <a:pPr fontAlgn="base">
                    <a:spcBef>
                      <a:spcPct val="0"/>
                    </a:spcBef>
                    <a:spcAft>
                      <a:spcPct val="0"/>
                    </a:spcAft>
                  </a:pPr>
                  <a:r>
                    <a:rPr lang="en-US" sz="5400" b="1" dirty="0">
                      <a:solidFill>
                        <a:srgbClr val="FFFFFF"/>
                      </a:solidFill>
                      <a:cs typeface="+mn-ea"/>
                      <a:sym typeface="+mn-lt"/>
                    </a:rPr>
                    <a:t>1</a:t>
                  </a:r>
                </a:p>
              </p:txBody>
            </p:sp>
          </p:grpSp>
          <p:grpSp>
            <p:nvGrpSpPr>
              <p:cNvPr id="74" name="ïṥļíḍè">
                <a:extLst>
                  <a:ext uri="{FF2B5EF4-FFF2-40B4-BE49-F238E27FC236}">
                    <a16:creationId xmlns:a16="http://schemas.microsoft.com/office/drawing/2014/main" id="{2047BA18-A954-5106-A248-9184C8B55037}"/>
                  </a:ext>
                </a:extLst>
              </p:cNvPr>
              <p:cNvGrpSpPr/>
              <p:nvPr/>
            </p:nvGrpSpPr>
            <p:grpSpPr>
              <a:xfrm flipH="1">
                <a:off x="356076" y="1666469"/>
                <a:ext cx="1718521" cy="1538490"/>
                <a:chOff x="3729363" y="2168064"/>
                <a:chExt cx="1718521" cy="1538490"/>
              </a:xfrm>
            </p:grpSpPr>
            <p:sp>
              <p:nvSpPr>
                <p:cNvPr id="85" name="íṧ1iḋè">
                  <a:extLst>
                    <a:ext uri="{FF2B5EF4-FFF2-40B4-BE49-F238E27FC236}">
                      <a16:creationId xmlns:a16="http://schemas.microsoft.com/office/drawing/2014/main" id="{B5B1BC4C-24B4-5DA7-C3F0-162C77B36382}"/>
                    </a:ext>
                  </a:extLst>
                </p:cNvPr>
                <p:cNvSpPr/>
                <p:nvPr/>
              </p:nvSpPr>
              <p:spPr bwMode="auto">
                <a:xfrm>
                  <a:off x="3729363" y="3157172"/>
                  <a:ext cx="1718521" cy="549382"/>
                </a:xfrm>
                <a:custGeom>
                  <a:avLst/>
                  <a:gdLst>
                    <a:gd name="T0" fmla="*/ 1514 w 1514"/>
                    <a:gd name="T1" fmla="*/ 27 h 484"/>
                    <a:gd name="T2" fmla="*/ 214 w 1514"/>
                    <a:gd name="T3" fmla="*/ 484 h 484"/>
                    <a:gd name="T4" fmla="*/ 0 w 1514"/>
                    <a:gd name="T5" fmla="*/ 482 h 484"/>
                    <a:gd name="T6" fmla="*/ 597 w 1514"/>
                    <a:gd name="T7" fmla="*/ 0 h 484"/>
                    <a:gd name="T8" fmla="*/ 1514 w 1514"/>
                    <a:gd name="T9" fmla="*/ 27 h 484"/>
                  </a:gdLst>
                  <a:ahLst/>
                  <a:cxnLst>
                    <a:cxn ang="0">
                      <a:pos x="T0" y="T1"/>
                    </a:cxn>
                    <a:cxn ang="0">
                      <a:pos x="T2" y="T3"/>
                    </a:cxn>
                    <a:cxn ang="0">
                      <a:pos x="T4" y="T5"/>
                    </a:cxn>
                    <a:cxn ang="0">
                      <a:pos x="T6" y="T7"/>
                    </a:cxn>
                    <a:cxn ang="0">
                      <a:pos x="T8" y="T9"/>
                    </a:cxn>
                  </a:cxnLst>
                  <a:rect l="0" t="0" r="r" b="b"/>
                  <a:pathLst>
                    <a:path w="1514" h="484">
                      <a:moveTo>
                        <a:pt x="1514" y="27"/>
                      </a:moveTo>
                      <a:lnTo>
                        <a:pt x="214" y="484"/>
                      </a:lnTo>
                      <a:lnTo>
                        <a:pt x="0" y="482"/>
                      </a:lnTo>
                      <a:lnTo>
                        <a:pt x="597" y="0"/>
                      </a:lnTo>
                      <a:lnTo>
                        <a:pt x="1514" y="27"/>
                      </a:lnTo>
                      <a:close/>
                    </a:path>
                  </a:pathLst>
                </a:custGeom>
                <a:solidFill>
                  <a:schemeClr val="accent2">
                    <a:lumMod val="20000"/>
                    <a:lumOff val="80000"/>
                    <a:alpha val="85000"/>
                  </a:schemeClr>
                </a:solidFill>
                <a:ln>
                  <a:noFill/>
                </a:ln>
                <a:extLst>
                  <a:ext uri="{91240B29-F687-4f45-9708-019B960494DF}">
                    <a14:hiddenLine xmlns:lc="http://schemas.openxmlformats.org/drawingml/2006/lockedCanvas" xmlns:p14="http://schemas.microsoft.com/office/powerpoint/2010/main" xmlns:a14="http://schemas.microsoft.com/office/drawing/2010/main" xmlns:a16="http://schemas.microsoft.com/office/drawing/2014/main" xmlns="" w="9525">
                      <a:solidFill>
                        <a:srgbClr val="000000"/>
                      </a:solidFill>
                      <a:round/>
                      <a:headEnd/>
                      <a:tailEnd/>
                    </a14:hiddenLine>
                  </a:ext>
                </a:extLst>
              </p:spPr>
              <p:txBody>
                <a:bodyPr wrap="square" lIns="91440" tIns="45720" rIns="91440" bIns="45720" anchor="ctr">
                  <a:normAutofit/>
                </a:bodyPr>
                <a:lstStyle/>
                <a:p>
                  <a:pPr algn="ctr"/>
                  <a:endParaRPr>
                    <a:cs typeface="+mn-ea"/>
                    <a:sym typeface="+mn-lt"/>
                  </a:endParaRPr>
                </a:p>
              </p:txBody>
            </p:sp>
            <p:sp>
              <p:nvSpPr>
                <p:cNvPr id="86" name="iSḷïḑè">
                  <a:extLst>
                    <a:ext uri="{FF2B5EF4-FFF2-40B4-BE49-F238E27FC236}">
                      <a16:creationId xmlns:a16="http://schemas.microsoft.com/office/drawing/2014/main" id="{C981FA26-91A0-A583-7D11-661354A8AC34}"/>
                    </a:ext>
                  </a:extLst>
                </p:cNvPr>
                <p:cNvSpPr/>
                <p:nvPr/>
              </p:nvSpPr>
              <p:spPr bwMode="auto">
                <a:xfrm>
                  <a:off x="3733091" y="2168064"/>
                  <a:ext cx="677647" cy="1536907"/>
                </a:xfrm>
                <a:custGeom>
                  <a:avLst/>
                  <a:gdLst>
                    <a:gd name="T0" fmla="*/ 597 w 597"/>
                    <a:gd name="T1" fmla="*/ 872 h 1354"/>
                    <a:gd name="T2" fmla="*/ 0 w 597"/>
                    <a:gd name="T3" fmla="*/ 1354 h 1354"/>
                    <a:gd name="T4" fmla="*/ 2 w 597"/>
                    <a:gd name="T5" fmla="*/ 1153 h 1354"/>
                    <a:gd name="T6" fmla="*/ 586 w 597"/>
                    <a:gd name="T7" fmla="*/ 0 h 1354"/>
                    <a:gd name="T8" fmla="*/ 597 w 597"/>
                    <a:gd name="T9" fmla="*/ 872 h 1354"/>
                  </a:gdLst>
                  <a:ahLst/>
                  <a:cxnLst>
                    <a:cxn ang="0">
                      <a:pos x="T0" y="T1"/>
                    </a:cxn>
                    <a:cxn ang="0">
                      <a:pos x="T2" y="T3"/>
                    </a:cxn>
                    <a:cxn ang="0">
                      <a:pos x="T4" y="T5"/>
                    </a:cxn>
                    <a:cxn ang="0">
                      <a:pos x="T6" y="T7"/>
                    </a:cxn>
                    <a:cxn ang="0">
                      <a:pos x="T8" y="T9"/>
                    </a:cxn>
                  </a:cxnLst>
                  <a:rect l="0" t="0" r="r" b="b"/>
                  <a:pathLst>
                    <a:path w="597" h="1354">
                      <a:moveTo>
                        <a:pt x="597" y="872"/>
                      </a:moveTo>
                      <a:lnTo>
                        <a:pt x="0" y="1354"/>
                      </a:lnTo>
                      <a:lnTo>
                        <a:pt x="2" y="1153"/>
                      </a:lnTo>
                      <a:lnTo>
                        <a:pt x="586" y="0"/>
                      </a:lnTo>
                      <a:lnTo>
                        <a:pt x="597" y="872"/>
                      </a:lnTo>
                      <a:close/>
                    </a:path>
                  </a:pathLst>
                </a:custGeom>
                <a:solidFill>
                  <a:schemeClr val="accent2">
                    <a:lumMod val="20000"/>
                    <a:lumOff val="80000"/>
                  </a:schemeClr>
                </a:solidFill>
                <a:ln>
                  <a:noFill/>
                </a:ln>
                <a:extLst>
                  <a:ext uri="{91240B29-F687-4f45-9708-019B960494DF}">
                    <a14:hiddenLine xmlns:lc="http://schemas.openxmlformats.org/drawingml/2006/lockedCanvas" xmlns:p14="http://schemas.microsoft.com/office/powerpoint/2010/main" xmlns:a14="http://schemas.microsoft.com/office/drawing/2010/main" xmlns:a16="http://schemas.microsoft.com/office/drawing/2014/main" xmlns="" w="9525">
                      <a:solidFill>
                        <a:srgbClr val="000000"/>
                      </a:solidFill>
                      <a:round/>
                      <a:headEnd/>
                      <a:tailEnd/>
                    </a14:hiddenLine>
                  </a:ext>
                </a:extLst>
              </p:spPr>
              <p:txBody>
                <a:bodyPr wrap="square" lIns="91440" tIns="45720" rIns="91440" bIns="45720" anchor="ctr">
                  <a:normAutofit/>
                </a:bodyPr>
                <a:lstStyle/>
                <a:p>
                  <a:pPr algn="ctr"/>
                  <a:endParaRPr>
                    <a:cs typeface="+mn-ea"/>
                    <a:sym typeface="+mn-lt"/>
                  </a:endParaRPr>
                </a:p>
              </p:txBody>
            </p:sp>
            <p:sp>
              <p:nvSpPr>
                <p:cNvPr id="87" name="îṧ1îďê">
                  <a:extLst>
                    <a:ext uri="{FF2B5EF4-FFF2-40B4-BE49-F238E27FC236}">
                      <a16:creationId xmlns:a16="http://schemas.microsoft.com/office/drawing/2014/main" id="{3E75FDE4-40E2-FBE6-91D2-942574F4A3EC}"/>
                    </a:ext>
                  </a:extLst>
                </p:cNvPr>
                <p:cNvSpPr/>
                <p:nvPr/>
              </p:nvSpPr>
              <p:spPr bwMode="auto">
                <a:xfrm>
                  <a:off x="4393212" y="2170442"/>
                  <a:ext cx="1054496" cy="1019307"/>
                </a:xfrm>
                <a:custGeom>
                  <a:avLst/>
                  <a:gdLst>
                    <a:gd name="T0" fmla="*/ 889 w 929"/>
                    <a:gd name="T1" fmla="*/ 61 h 898"/>
                    <a:gd name="T2" fmla="*/ 929 w 929"/>
                    <a:gd name="T3" fmla="*/ 898 h 898"/>
                    <a:gd name="T4" fmla="*/ 12 w 929"/>
                    <a:gd name="T5" fmla="*/ 872 h 898"/>
                    <a:gd name="T6" fmla="*/ 0 w 929"/>
                    <a:gd name="T7" fmla="*/ 0 h 898"/>
                    <a:gd name="T8" fmla="*/ 889 w 929"/>
                    <a:gd name="T9" fmla="*/ 61 h 898"/>
                  </a:gdLst>
                  <a:ahLst/>
                  <a:cxnLst>
                    <a:cxn ang="0">
                      <a:pos x="T0" y="T1"/>
                    </a:cxn>
                    <a:cxn ang="0">
                      <a:pos x="T2" y="T3"/>
                    </a:cxn>
                    <a:cxn ang="0">
                      <a:pos x="T4" y="T5"/>
                    </a:cxn>
                    <a:cxn ang="0">
                      <a:pos x="T6" y="T7"/>
                    </a:cxn>
                    <a:cxn ang="0">
                      <a:pos x="T8" y="T9"/>
                    </a:cxn>
                  </a:cxnLst>
                  <a:rect l="0" t="0" r="r" b="b"/>
                  <a:pathLst>
                    <a:path w="929" h="898">
                      <a:moveTo>
                        <a:pt x="889" y="61"/>
                      </a:moveTo>
                      <a:lnTo>
                        <a:pt x="929" y="898"/>
                      </a:lnTo>
                      <a:lnTo>
                        <a:pt x="12" y="872"/>
                      </a:lnTo>
                      <a:lnTo>
                        <a:pt x="0" y="0"/>
                      </a:lnTo>
                      <a:lnTo>
                        <a:pt x="889" y="61"/>
                      </a:lnTo>
                      <a:close/>
                    </a:path>
                  </a:pathLst>
                </a:custGeom>
                <a:solidFill>
                  <a:schemeClr val="accent2"/>
                </a:solidFill>
                <a:ln w="9525">
                  <a:noFill/>
                  <a:round/>
                  <a:headEnd/>
                  <a:tailEnd/>
                </a:ln>
              </p:spPr>
              <p:txBody>
                <a:bodyPr wrap="square" lIns="91440" tIns="45720" rIns="91440" bIns="45720" anchor="ctr">
                  <a:normAutofit/>
                </a:bodyPr>
                <a:lstStyle/>
                <a:p>
                  <a:pPr algn="ctr"/>
                  <a:endParaRPr>
                    <a:cs typeface="+mn-ea"/>
                    <a:sym typeface="+mn-lt"/>
                  </a:endParaRPr>
                </a:p>
              </p:txBody>
            </p:sp>
            <p:sp>
              <p:nvSpPr>
                <p:cNvPr id="88" name="Number2">
                  <a:extLst>
                    <a:ext uri="{FF2B5EF4-FFF2-40B4-BE49-F238E27FC236}">
                      <a16:creationId xmlns:a16="http://schemas.microsoft.com/office/drawing/2014/main" id="{9AA6BEA2-98A6-2D9D-CCC0-FE3E5A225DAB}"/>
                    </a:ext>
                  </a:extLst>
                </p:cNvPr>
                <p:cNvSpPr txBox="1"/>
                <p:nvPr/>
              </p:nvSpPr>
              <p:spPr>
                <a:xfrm>
                  <a:off x="4685460" y="2326152"/>
                  <a:ext cx="470000" cy="707886"/>
                </a:xfrm>
                <a:prstGeom prst="rect">
                  <a:avLst/>
                </a:prstGeom>
                <a:noFill/>
              </p:spPr>
              <p:txBody>
                <a:bodyPr wrap="square" lIns="91440" tIns="45720" rIns="91440" bIns="45720">
                  <a:normAutofit fontScale="92500" lnSpcReduction="20000"/>
                </a:bodyPr>
                <a:lstStyle/>
                <a:p>
                  <a:pPr fontAlgn="base">
                    <a:spcBef>
                      <a:spcPct val="0"/>
                    </a:spcBef>
                    <a:spcAft>
                      <a:spcPct val="0"/>
                    </a:spcAft>
                  </a:pPr>
                  <a:r>
                    <a:rPr lang="en-US" sz="4000" b="1" dirty="0">
                      <a:solidFill>
                        <a:srgbClr val="FFFFFF"/>
                      </a:solidFill>
                      <a:cs typeface="+mn-ea"/>
                      <a:sym typeface="+mn-lt"/>
                    </a:rPr>
                    <a:t>2</a:t>
                  </a:r>
                </a:p>
              </p:txBody>
            </p:sp>
          </p:grpSp>
          <p:grpSp>
            <p:nvGrpSpPr>
              <p:cNvPr id="75" name="iṥļiďé">
                <a:extLst>
                  <a:ext uri="{FF2B5EF4-FFF2-40B4-BE49-F238E27FC236}">
                    <a16:creationId xmlns:a16="http://schemas.microsoft.com/office/drawing/2014/main" id="{84D438FE-CF3A-0D28-C723-9C430D9E377F}"/>
                  </a:ext>
                </a:extLst>
              </p:cNvPr>
              <p:cNvGrpSpPr/>
              <p:nvPr/>
            </p:nvGrpSpPr>
            <p:grpSpPr>
              <a:xfrm flipH="1">
                <a:off x="71460" y="3826674"/>
                <a:ext cx="2022610" cy="1868326"/>
                <a:chOff x="3709890" y="4328269"/>
                <a:chExt cx="2022610" cy="1868326"/>
              </a:xfrm>
            </p:grpSpPr>
            <p:sp>
              <p:nvSpPr>
                <p:cNvPr id="81" name="îṥľïde">
                  <a:extLst>
                    <a:ext uri="{FF2B5EF4-FFF2-40B4-BE49-F238E27FC236}">
                      <a16:creationId xmlns:a16="http://schemas.microsoft.com/office/drawing/2014/main" id="{19DFD0D3-69A4-14A3-D131-E251D8AB1C5A}"/>
                    </a:ext>
                  </a:extLst>
                </p:cNvPr>
                <p:cNvSpPr/>
                <p:nvPr/>
              </p:nvSpPr>
              <p:spPr bwMode="auto">
                <a:xfrm>
                  <a:off x="3713813" y="4331647"/>
                  <a:ext cx="384795" cy="1864948"/>
                </a:xfrm>
                <a:custGeom>
                  <a:avLst/>
                  <a:gdLst>
                    <a:gd name="T0" fmla="*/ 330 w 339"/>
                    <a:gd name="T1" fmla="*/ 1643 h 1643"/>
                    <a:gd name="T2" fmla="*/ 2 w 339"/>
                    <a:gd name="T3" fmla="*/ 201 h 1643"/>
                    <a:gd name="T4" fmla="*/ 0 w 339"/>
                    <a:gd name="T5" fmla="*/ 0 h 1643"/>
                    <a:gd name="T6" fmla="*/ 339 w 339"/>
                    <a:gd name="T7" fmla="*/ 263 h 1643"/>
                    <a:gd name="T8" fmla="*/ 330 w 339"/>
                    <a:gd name="T9" fmla="*/ 1643 h 1643"/>
                  </a:gdLst>
                  <a:ahLst/>
                  <a:cxnLst>
                    <a:cxn ang="0">
                      <a:pos x="T0" y="T1"/>
                    </a:cxn>
                    <a:cxn ang="0">
                      <a:pos x="T2" y="T3"/>
                    </a:cxn>
                    <a:cxn ang="0">
                      <a:pos x="T4" y="T5"/>
                    </a:cxn>
                    <a:cxn ang="0">
                      <a:pos x="T6" y="T7"/>
                    </a:cxn>
                    <a:cxn ang="0">
                      <a:pos x="T8" y="T9"/>
                    </a:cxn>
                  </a:cxnLst>
                  <a:rect l="0" t="0" r="r" b="b"/>
                  <a:pathLst>
                    <a:path w="339" h="1643">
                      <a:moveTo>
                        <a:pt x="330" y="1643"/>
                      </a:moveTo>
                      <a:lnTo>
                        <a:pt x="2" y="201"/>
                      </a:lnTo>
                      <a:lnTo>
                        <a:pt x="0" y="0"/>
                      </a:lnTo>
                      <a:lnTo>
                        <a:pt x="339" y="263"/>
                      </a:lnTo>
                      <a:lnTo>
                        <a:pt x="330" y="1643"/>
                      </a:lnTo>
                      <a:close/>
                    </a:path>
                  </a:pathLst>
                </a:custGeom>
                <a:solidFill>
                  <a:schemeClr val="accent3">
                    <a:lumMod val="20000"/>
                    <a:lumOff val="80000"/>
                  </a:schemeClr>
                </a:solidFill>
                <a:ln>
                  <a:noFill/>
                </a:ln>
              </p:spPr>
              <p:txBody>
                <a:bodyPr wrap="square" lIns="91440" tIns="45720" rIns="91440" bIns="45720" anchor="ctr">
                  <a:normAutofit/>
                </a:bodyPr>
                <a:lstStyle/>
                <a:p>
                  <a:pPr algn="ctr"/>
                  <a:endParaRPr>
                    <a:cs typeface="+mn-ea"/>
                    <a:sym typeface="+mn-lt"/>
                  </a:endParaRPr>
                </a:p>
              </p:txBody>
            </p:sp>
            <p:sp>
              <p:nvSpPr>
                <p:cNvPr id="82" name="iśḷïdê">
                  <a:extLst>
                    <a:ext uri="{FF2B5EF4-FFF2-40B4-BE49-F238E27FC236}">
                      <a16:creationId xmlns:a16="http://schemas.microsoft.com/office/drawing/2014/main" id="{DB5FBF50-35BB-4B91-2B18-1875E5AA9EB0}"/>
                    </a:ext>
                  </a:extLst>
                </p:cNvPr>
                <p:cNvSpPr/>
                <p:nvPr/>
              </p:nvSpPr>
              <p:spPr bwMode="auto">
                <a:xfrm>
                  <a:off x="3709890" y="4328269"/>
                  <a:ext cx="2019320" cy="300798"/>
                </a:xfrm>
                <a:custGeom>
                  <a:avLst/>
                  <a:gdLst>
                    <a:gd name="T0" fmla="*/ 339 w 1779"/>
                    <a:gd name="T1" fmla="*/ 265 h 265"/>
                    <a:gd name="T2" fmla="*/ 0 w 1779"/>
                    <a:gd name="T3" fmla="*/ 2 h 265"/>
                    <a:gd name="T4" fmla="*/ 215 w 1779"/>
                    <a:gd name="T5" fmla="*/ 0 h 265"/>
                    <a:gd name="T6" fmla="*/ 1779 w 1779"/>
                    <a:gd name="T7" fmla="*/ 233 h 265"/>
                    <a:gd name="T8" fmla="*/ 339 w 1779"/>
                    <a:gd name="T9" fmla="*/ 265 h 265"/>
                  </a:gdLst>
                  <a:ahLst/>
                  <a:cxnLst>
                    <a:cxn ang="0">
                      <a:pos x="T0" y="T1"/>
                    </a:cxn>
                    <a:cxn ang="0">
                      <a:pos x="T2" y="T3"/>
                    </a:cxn>
                    <a:cxn ang="0">
                      <a:pos x="T4" y="T5"/>
                    </a:cxn>
                    <a:cxn ang="0">
                      <a:pos x="T6" y="T7"/>
                    </a:cxn>
                    <a:cxn ang="0">
                      <a:pos x="T8" y="T9"/>
                    </a:cxn>
                  </a:cxnLst>
                  <a:rect l="0" t="0" r="r" b="b"/>
                  <a:pathLst>
                    <a:path w="1779" h="265">
                      <a:moveTo>
                        <a:pt x="339" y="265"/>
                      </a:moveTo>
                      <a:lnTo>
                        <a:pt x="0" y="2"/>
                      </a:lnTo>
                      <a:lnTo>
                        <a:pt x="215" y="0"/>
                      </a:lnTo>
                      <a:lnTo>
                        <a:pt x="1779" y="233"/>
                      </a:lnTo>
                      <a:lnTo>
                        <a:pt x="339" y="265"/>
                      </a:lnTo>
                      <a:close/>
                    </a:path>
                  </a:pathLst>
                </a:custGeom>
                <a:solidFill>
                  <a:schemeClr val="accent3">
                    <a:lumMod val="20000"/>
                    <a:lumOff val="80000"/>
                    <a:alpha val="85000"/>
                  </a:schemeClr>
                </a:solidFill>
                <a:ln>
                  <a:noFill/>
                </a:ln>
              </p:spPr>
              <p:txBody>
                <a:bodyPr wrap="square" lIns="91440" tIns="45720" rIns="91440" bIns="45720" anchor="ctr">
                  <a:normAutofit fontScale="62500" lnSpcReduction="20000"/>
                </a:bodyPr>
                <a:lstStyle/>
                <a:p>
                  <a:pPr algn="ctr"/>
                  <a:endParaRPr>
                    <a:cs typeface="+mn-ea"/>
                    <a:sym typeface="+mn-lt"/>
                  </a:endParaRPr>
                </a:p>
              </p:txBody>
            </p:sp>
            <p:sp>
              <p:nvSpPr>
                <p:cNvPr id="83" name="îşļíḓè">
                  <a:extLst>
                    <a:ext uri="{FF2B5EF4-FFF2-40B4-BE49-F238E27FC236}">
                      <a16:creationId xmlns:a16="http://schemas.microsoft.com/office/drawing/2014/main" id="{C346CF05-D767-2C06-8B0D-3F1EF3ABA053}"/>
                    </a:ext>
                  </a:extLst>
                </p:cNvPr>
                <p:cNvSpPr/>
                <p:nvPr/>
              </p:nvSpPr>
              <p:spPr bwMode="auto">
                <a:xfrm>
                  <a:off x="4083333" y="4590448"/>
                  <a:ext cx="1649167" cy="1606146"/>
                </a:xfrm>
                <a:custGeom>
                  <a:avLst/>
                  <a:gdLst>
                    <a:gd name="T0" fmla="*/ 1450 w 1450"/>
                    <a:gd name="T1" fmla="*/ 0 h 1412"/>
                    <a:gd name="T2" fmla="*/ 1328 w 1450"/>
                    <a:gd name="T3" fmla="*/ 1250 h 1412"/>
                    <a:gd name="T4" fmla="*/ 0 w 1450"/>
                    <a:gd name="T5" fmla="*/ 1412 h 1412"/>
                    <a:gd name="T6" fmla="*/ 10 w 1450"/>
                    <a:gd name="T7" fmla="*/ 32 h 1412"/>
                    <a:gd name="T8" fmla="*/ 1450 w 1450"/>
                    <a:gd name="T9" fmla="*/ 0 h 1412"/>
                    <a:gd name="connsiteX0" fmla="*/ 10000 w 10000"/>
                    <a:gd name="connsiteY0" fmla="*/ 173 h 9773"/>
                    <a:gd name="connsiteX1" fmla="*/ 9159 w 10000"/>
                    <a:gd name="connsiteY1" fmla="*/ 8626 h 9773"/>
                    <a:gd name="connsiteX2" fmla="*/ 0 w 10000"/>
                    <a:gd name="connsiteY2" fmla="*/ 9773 h 9773"/>
                    <a:gd name="connsiteX3" fmla="*/ 69 w 10000"/>
                    <a:gd name="connsiteY3" fmla="*/ 0 h 9773"/>
                    <a:gd name="connsiteX4" fmla="*/ 10000 w 10000"/>
                    <a:gd name="connsiteY4" fmla="*/ 173 h 9773"/>
                    <a:gd name="connsiteX0" fmla="*/ 10020 w 10020"/>
                    <a:gd name="connsiteY0" fmla="*/ 0 h 10254"/>
                    <a:gd name="connsiteX1" fmla="*/ 9159 w 10020"/>
                    <a:gd name="connsiteY1" fmla="*/ 9080 h 10254"/>
                    <a:gd name="connsiteX2" fmla="*/ 0 w 10020"/>
                    <a:gd name="connsiteY2" fmla="*/ 10254 h 10254"/>
                    <a:gd name="connsiteX3" fmla="*/ 69 w 10020"/>
                    <a:gd name="connsiteY3" fmla="*/ 254 h 10254"/>
                    <a:gd name="connsiteX4" fmla="*/ 10020 w 10020"/>
                    <a:gd name="connsiteY4" fmla="*/ 0 h 10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0" h="10254">
                      <a:moveTo>
                        <a:pt x="10020" y="0"/>
                      </a:moveTo>
                      <a:cubicBezTo>
                        <a:pt x="9740" y="2883"/>
                        <a:pt x="9439" y="6197"/>
                        <a:pt x="9159" y="9080"/>
                      </a:cubicBezTo>
                      <a:lnTo>
                        <a:pt x="0" y="10254"/>
                      </a:lnTo>
                      <a:cubicBezTo>
                        <a:pt x="23" y="6920"/>
                        <a:pt x="46" y="3588"/>
                        <a:pt x="69" y="254"/>
                      </a:cubicBezTo>
                      <a:lnTo>
                        <a:pt x="10020" y="0"/>
                      </a:lnTo>
                      <a:close/>
                    </a:path>
                  </a:pathLst>
                </a:custGeom>
                <a:solidFill>
                  <a:schemeClr val="accent3"/>
                </a:solidFill>
                <a:ln>
                  <a:noFill/>
                </a:ln>
              </p:spPr>
              <p:txBody>
                <a:bodyPr wrap="square" lIns="91440" tIns="45720" rIns="91440" bIns="45720" anchor="ctr">
                  <a:normAutofit/>
                </a:bodyPr>
                <a:lstStyle/>
                <a:p>
                  <a:pPr algn="ctr"/>
                  <a:endParaRPr>
                    <a:cs typeface="+mn-ea"/>
                    <a:sym typeface="+mn-lt"/>
                  </a:endParaRPr>
                </a:p>
              </p:txBody>
            </p:sp>
            <p:sp>
              <p:nvSpPr>
                <p:cNvPr id="84" name="Number3">
                  <a:extLst>
                    <a:ext uri="{FF2B5EF4-FFF2-40B4-BE49-F238E27FC236}">
                      <a16:creationId xmlns:a16="http://schemas.microsoft.com/office/drawing/2014/main" id="{279DE114-0FF3-E94C-E732-11BCA885774E}"/>
                    </a:ext>
                  </a:extLst>
                </p:cNvPr>
                <p:cNvSpPr txBox="1"/>
                <p:nvPr/>
              </p:nvSpPr>
              <p:spPr>
                <a:xfrm>
                  <a:off x="4623223" y="4931856"/>
                  <a:ext cx="569387" cy="923330"/>
                </a:xfrm>
                <a:prstGeom prst="rect">
                  <a:avLst/>
                </a:prstGeom>
                <a:noFill/>
              </p:spPr>
              <p:txBody>
                <a:bodyPr wrap="square" lIns="91440" tIns="45720" rIns="91440" bIns="45720">
                  <a:normAutofit fontScale="92500" lnSpcReduction="20000"/>
                </a:bodyPr>
                <a:lstStyle/>
                <a:p>
                  <a:pPr fontAlgn="base">
                    <a:spcBef>
                      <a:spcPct val="0"/>
                    </a:spcBef>
                    <a:spcAft>
                      <a:spcPct val="0"/>
                    </a:spcAft>
                  </a:pPr>
                  <a:r>
                    <a:rPr lang="en-US" sz="5400" b="1" dirty="0">
                      <a:solidFill>
                        <a:srgbClr val="FFFFFF"/>
                      </a:solidFill>
                      <a:cs typeface="+mn-ea"/>
                      <a:sym typeface="+mn-lt"/>
                    </a:rPr>
                    <a:t>3</a:t>
                  </a:r>
                </a:p>
              </p:txBody>
            </p:sp>
          </p:grpSp>
          <p:grpSp>
            <p:nvGrpSpPr>
              <p:cNvPr id="76" name="ïṣ1iḍé">
                <a:extLst>
                  <a:ext uri="{FF2B5EF4-FFF2-40B4-BE49-F238E27FC236}">
                    <a16:creationId xmlns:a16="http://schemas.microsoft.com/office/drawing/2014/main" id="{7548B3CB-1E87-60DA-C87C-9998986D3B98}"/>
                  </a:ext>
                </a:extLst>
              </p:cNvPr>
              <p:cNvGrpSpPr/>
              <p:nvPr/>
            </p:nvGrpSpPr>
            <p:grpSpPr>
              <a:xfrm flipH="1">
                <a:off x="2621885" y="3820971"/>
                <a:ext cx="1239515" cy="1057901"/>
                <a:chOff x="1942560" y="4322566"/>
                <a:chExt cx="1239515" cy="1057901"/>
              </a:xfrm>
            </p:grpSpPr>
            <p:sp>
              <p:nvSpPr>
                <p:cNvPr id="77" name="íṣļiḍê">
                  <a:extLst>
                    <a:ext uri="{FF2B5EF4-FFF2-40B4-BE49-F238E27FC236}">
                      <a16:creationId xmlns:a16="http://schemas.microsoft.com/office/drawing/2014/main" id="{D570B4B7-415F-A4FA-4A26-6D466B870D0C}"/>
                    </a:ext>
                  </a:extLst>
                </p:cNvPr>
                <p:cNvSpPr/>
                <p:nvPr/>
              </p:nvSpPr>
              <p:spPr bwMode="auto">
                <a:xfrm>
                  <a:off x="2811536" y="4322566"/>
                  <a:ext cx="370038" cy="1057901"/>
                </a:xfrm>
                <a:custGeom>
                  <a:avLst/>
                  <a:gdLst>
                    <a:gd name="T0" fmla="*/ 0 w 326"/>
                    <a:gd name="T1" fmla="*/ 203 h 932"/>
                    <a:gd name="T2" fmla="*/ 326 w 326"/>
                    <a:gd name="T3" fmla="*/ 0 h 932"/>
                    <a:gd name="T4" fmla="*/ 324 w 326"/>
                    <a:gd name="T5" fmla="*/ 205 h 932"/>
                    <a:gd name="T6" fmla="*/ 0 w 326"/>
                    <a:gd name="T7" fmla="*/ 932 h 932"/>
                    <a:gd name="T8" fmla="*/ 0 w 326"/>
                    <a:gd name="T9" fmla="*/ 203 h 932"/>
                  </a:gdLst>
                  <a:ahLst/>
                  <a:cxnLst>
                    <a:cxn ang="0">
                      <a:pos x="T0" y="T1"/>
                    </a:cxn>
                    <a:cxn ang="0">
                      <a:pos x="T2" y="T3"/>
                    </a:cxn>
                    <a:cxn ang="0">
                      <a:pos x="T4" y="T5"/>
                    </a:cxn>
                    <a:cxn ang="0">
                      <a:pos x="T6" y="T7"/>
                    </a:cxn>
                    <a:cxn ang="0">
                      <a:pos x="T8" y="T9"/>
                    </a:cxn>
                  </a:cxnLst>
                  <a:rect l="0" t="0" r="r" b="b"/>
                  <a:pathLst>
                    <a:path w="326" h="932">
                      <a:moveTo>
                        <a:pt x="0" y="203"/>
                      </a:moveTo>
                      <a:lnTo>
                        <a:pt x="326" y="0"/>
                      </a:lnTo>
                      <a:lnTo>
                        <a:pt x="324" y="205"/>
                      </a:lnTo>
                      <a:lnTo>
                        <a:pt x="0" y="932"/>
                      </a:lnTo>
                      <a:lnTo>
                        <a:pt x="0" y="203"/>
                      </a:lnTo>
                      <a:close/>
                    </a:path>
                  </a:pathLst>
                </a:custGeom>
                <a:solidFill>
                  <a:schemeClr val="accent4">
                    <a:lumMod val="20000"/>
                    <a:lumOff val="80000"/>
                  </a:schemeClr>
                </a:solidFill>
                <a:ln>
                  <a:noFill/>
                </a:ln>
                <a:extLst>
                  <a:ext uri="{91240B29-F687-4f45-9708-019B960494DF}">
                    <a14:hiddenLine xmlns:lc="http://schemas.openxmlformats.org/drawingml/2006/lockedCanvas" xmlns:p14="http://schemas.microsoft.com/office/powerpoint/2010/main" xmlns:a14="http://schemas.microsoft.com/office/drawing/2010/main" xmlns:a16="http://schemas.microsoft.com/office/drawing/2014/main" xmlns="" w="9525">
                      <a:solidFill>
                        <a:srgbClr val="000000"/>
                      </a:solidFill>
                      <a:round/>
                      <a:headEnd/>
                      <a:tailEnd/>
                    </a14:hiddenLine>
                  </a:ext>
                </a:extLst>
              </p:spPr>
              <p:txBody>
                <a:bodyPr wrap="square" lIns="91440" tIns="45720" rIns="91440" bIns="45720" anchor="ctr">
                  <a:normAutofit/>
                </a:bodyPr>
                <a:lstStyle/>
                <a:p>
                  <a:pPr algn="ctr"/>
                  <a:endParaRPr>
                    <a:cs typeface="+mn-ea"/>
                    <a:sym typeface="+mn-lt"/>
                  </a:endParaRPr>
                </a:p>
              </p:txBody>
            </p:sp>
            <p:sp>
              <p:nvSpPr>
                <p:cNvPr id="78" name="ïšlïḋê">
                  <a:extLst>
                    <a:ext uri="{FF2B5EF4-FFF2-40B4-BE49-F238E27FC236}">
                      <a16:creationId xmlns:a16="http://schemas.microsoft.com/office/drawing/2014/main" id="{71ED2F37-0C61-04F2-CC4A-71760432BDAD}"/>
                    </a:ext>
                  </a:extLst>
                </p:cNvPr>
                <p:cNvSpPr/>
                <p:nvPr/>
              </p:nvSpPr>
              <p:spPr bwMode="auto">
                <a:xfrm>
                  <a:off x="1942560" y="4325230"/>
                  <a:ext cx="1239515" cy="230423"/>
                </a:xfrm>
                <a:custGeom>
                  <a:avLst/>
                  <a:gdLst>
                    <a:gd name="T0" fmla="*/ 0 w 1092"/>
                    <a:gd name="T1" fmla="*/ 190 h 203"/>
                    <a:gd name="T2" fmla="*/ 875 w 1092"/>
                    <a:gd name="T3" fmla="*/ 0 h 203"/>
                    <a:gd name="T4" fmla="*/ 1092 w 1092"/>
                    <a:gd name="T5" fmla="*/ 0 h 203"/>
                    <a:gd name="T6" fmla="*/ 766 w 1092"/>
                    <a:gd name="T7" fmla="*/ 203 h 203"/>
                    <a:gd name="T8" fmla="*/ 0 w 1092"/>
                    <a:gd name="T9" fmla="*/ 190 h 203"/>
                  </a:gdLst>
                  <a:ahLst/>
                  <a:cxnLst>
                    <a:cxn ang="0">
                      <a:pos x="T0" y="T1"/>
                    </a:cxn>
                    <a:cxn ang="0">
                      <a:pos x="T2" y="T3"/>
                    </a:cxn>
                    <a:cxn ang="0">
                      <a:pos x="T4" y="T5"/>
                    </a:cxn>
                    <a:cxn ang="0">
                      <a:pos x="T6" y="T7"/>
                    </a:cxn>
                    <a:cxn ang="0">
                      <a:pos x="T8" y="T9"/>
                    </a:cxn>
                  </a:cxnLst>
                  <a:rect l="0" t="0" r="r" b="b"/>
                  <a:pathLst>
                    <a:path w="1092" h="203">
                      <a:moveTo>
                        <a:pt x="0" y="190"/>
                      </a:moveTo>
                      <a:lnTo>
                        <a:pt x="875" y="0"/>
                      </a:lnTo>
                      <a:lnTo>
                        <a:pt x="1092" y="0"/>
                      </a:lnTo>
                      <a:lnTo>
                        <a:pt x="766" y="203"/>
                      </a:lnTo>
                      <a:lnTo>
                        <a:pt x="0" y="190"/>
                      </a:lnTo>
                      <a:close/>
                    </a:path>
                  </a:pathLst>
                </a:custGeom>
                <a:solidFill>
                  <a:schemeClr val="accent4">
                    <a:lumMod val="20000"/>
                    <a:lumOff val="80000"/>
                    <a:alpha val="85000"/>
                  </a:schemeClr>
                </a:solidFill>
                <a:ln>
                  <a:noFill/>
                </a:ln>
                <a:extLst>
                  <a:ext uri="{91240B29-F687-4f45-9708-019B960494DF}">
                    <a14:hiddenLine xmlns:lc="http://schemas.openxmlformats.org/drawingml/2006/lockedCanvas" xmlns:p14="http://schemas.microsoft.com/office/powerpoint/2010/main" xmlns:a14="http://schemas.microsoft.com/office/drawing/2010/main" xmlns:a16="http://schemas.microsoft.com/office/drawing/2014/main" xmlns="" w="9525">
                      <a:solidFill>
                        <a:srgbClr val="000000"/>
                      </a:solidFill>
                      <a:round/>
                      <a:headEnd/>
                      <a:tailEnd/>
                    </a14:hiddenLine>
                  </a:ext>
                </a:extLst>
              </p:spPr>
              <p:txBody>
                <a:bodyPr wrap="square" lIns="91440" tIns="45720" rIns="91440" bIns="45720" anchor="ctr">
                  <a:normAutofit fontScale="40000" lnSpcReduction="20000"/>
                </a:bodyPr>
                <a:lstStyle/>
                <a:p>
                  <a:pPr algn="ctr"/>
                  <a:endParaRPr>
                    <a:cs typeface="+mn-ea"/>
                    <a:sym typeface="+mn-lt"/>
                  </a:endParaRPr>
                </a:p>
              </p:txBody>
            </p:sp>
            <p:sp>
              <p:nvSpPr>
                <p:cNvPr id="79" name="iṩḻïde">
                  <a:extLst>
                    <a:ext uri="{FF2B5EF4-FFF2-40B4-BE49-F238E27FC236}">
                      <a16:creationId xmlns:a16="http://schemas.microsoft.com/office/drawing/2014/main" id="{E32FB69C-89D8-E78C-D878-EFDDAF5FA610}"/>
                    </a:ext>
                  </a:extLst>
                </p:cNvPr>
                <p:cNvSpPr/>
                <p:nvPr/>
              </p:nvSpPr>
              <p:spPr bwMode="auto">
                <a:xfrm>
                  <a:off x="1942560" y="4538233"/>
                  <a:ext cx="869476" cy="842234"/>
                </a:xfrm>
                <a:custGeom>
                  <a:avLst/>
                  <a:gdLst>
                    <a:gd name="T0" fmla="*/ 766 w 766"/>
                    <a:gd name="T1" fmla="*/ 13 h 742"/>
                    <a:gd name="T2" fmla="*/ 766 w 766"/>
                    <a:gd name="T3" fmla="*/ 742 h 742"/>
                    <a:gd name="T4" fmla="*/ 21 w 766"/>
                    <a:gd name="T5" fmla="*/ 702 h 742"/>
                    <a:gd name="T6" fmla="*/ 0 w 766"/>
                    <a:gd name="T7" fmla="*/ 0 h 742"/>
                    <a:gd name="T8" fmla="*/ 766 w 766"/>
                    <a:gd name="T9" fmla="*/ 13 h 742"/>
                  </a:gdLst>
                  <a:ahLst/>
                  <a:cxnLst>
                    <a:cxn ang="0">
                      <a:pos x="T0" y="T1"/>
                    </a:cxn>
                    <a:cxn ang="0">
                      <a:pos x="T2" y="T3"/>
                    </a:cxn>
                    <a:cxn ang="0">
                      <a:pos x="T4" y="T5"/>
                    </a:cxn>
                    <a:cxn ang="0">
                      <a:pos x="T6" y="T7"/>
                    </a:cxn>
                    <a:cxn ang="0">
                      <a:pos x="T8" y="T9"/>
                    </a:cxn>
                  </a:cxnLst>
                  <a:rect l="0" t="0" r="r" b="b"/>
                  <a:pathLst>
                    <a:path w="766" h="742">
                      <a:moveTo>
                        <a:pt x="766" y="13"/>
                      </a:moveTo>
                      <a:lnTo>
                        <a:pt x="766" y="742"/>
                      </a:lnTo>
                      <a:lnTo>
                        <a:pt x="21" y="702"/>
                      </a:lnTo>
                      <a:lnTo>
                        <a:pt x="0" y="0"/>
                      </a:lnTo>
                      <a:lnTo>
                        <a:pt x="766" y="13"/>
                      </a:lnTo>
                      <a:close/>
                    </a:path>
                  </a:pathLst>
                </a:custGeom>
                <a:solidFill>
                  <a:schemeClr val="accent4"/>
                </a:solidFill>
                <a:ln>
                  <a:noFill/>
                </a:ln>
                <a:extLst>
                  <a:ext uri="{91240B29-F687-4f45-9708-019B960494DF}">
                    <a14:hiddenLine xmlns:lc="http://schemas.openxmlformats.org/drawingml/2006/lockedCanvas" xmlns:p14="http://schemas.microsoft.com/office/powerpoint/2010/main" xmlns:a14="http://schemas.microsoft.com/office/drawing/2010/main" xmlns:a16="http://schemas.microsoft.com/office/drawing/2014/main" xmlns="" w="9525">
                      <a:solidFill>
                        <a:srgbClr val="000000"/>
                      </a:solidFill>
                      <a:round/>
                      <a:headEnd/>
                      <a:tailEnd/>
                    </a14:hiddenLine>
                  </a:ext>
                </a:extLst>
              </p:spPr>
              <p:txBody>
                <a:bodyPr wrap="square" lIns="91440" tIns="45720" rIns="91440" bIns="45720" anchor="ctr">
                  <a:normAutofit/>
                </a:bodyPr>
                <a:lstStyle/>
                <a:p>
                  <a:pPr algn="ctr"/>
                  <a:endParaRPr>
                    <a:cs typeface="+mn-ea"/>
                    <a:sym typeface="+mn-lt"/>
                  </a:endParaRPr>
                </a:p>
              </p:txBody>
            </p:sp>
            <p:sp>
              <p:nvSpPr>
                <p:cNvPr id="80" name="Number4">
                  <a:extLst>
                    <a:ext uri="{FF2B5EF4-FFF2-40B4-BE49-F238E27FC236}">
                      <a16:creationId xmlns:a16="http://schemas.microsoft.com/office/drawing/2014/main" id="{222AE53A-D828-A77C-8E72-85FF9C8C119C}"/>
                    </a:ext>
                  </a:extLst>
                </p:cNvPr>
                <p:cNvSpPr txBox="1"/>
                <p:nvPr/>
              </p:nvSpPr>
              <p:spPr>
                <a:xfrm>
                  <a:off x="2142298" y="4605407"/>
                  <a:ext cx="470000" cy="707886"/>
                </a:xfrm>
                <a:prstGeom prst="rect">
                  <a:avLst/>
                </a:prstGeom>
                <a:noFill/>
              </p:spPr>
              <p:txBody>
                <a:bodyPr wrap="square" lIns="91440" tIns="45720" rIns="91440" bIns="45720">
                  <a:normAutofit fontScale="92500" lnSpcReduction="20000"/>
                </a:bodyPr>
                <a:lstStyle/>
                <a:p>
                  <a:pPr fontAlgn="base">
                    <a:spcBef>
                      <a:spcPct val="0"/>
                    </a:spcBef>
                    <a:spcAft>
                      <a:spcPct val="0"/>
                    </a:spcAft>
                  </a:pPr>
                  <a:r>
                    <a:rPr lang="en-US" sz="4000" b="1" dirty="0">
                      <a:solidFill>
                        <a:srgbClr val="FFFFFF"/>
                      </a:solidFill>
                      <a:cs typeface="+mn-ea"/>
                      <a:sym typeface="+mn-lt"/>
                    </a:rPr>
                    <a:t>4</a:t>
                  </a:r>
                </a:p>
              </p:txBody>
            </p:sp>
          </p:grpSp>
        </p:grpSp>
        <p:sp>
          <p:nvSpPr>
            <p:cNvPr id="65" name="Bullet1">
              <a:extLst>
                <a:ext uri="{FF2B5EF4-FFF2-40B4-BE49-F238E27FC236}">
                  <a16:creationId xmlns:a16="http://schemas.microsoft.com/office/drawing/2014/main" id="{A98ED1E2-52E3-DA0A-C291-7006431E9478}"/>
                </a:ext>
              </a:extLst>
            </p:cNvPr>
            <p:cNvSpPr txBox="1"/>
            <p:nvPr/>
          </p:nvSpPr>
          <p:spPr bwMode="auto">
            <a:xfrm>
              <a:off x="2393035" y="2160397"/>
              <a:ext cx="1468790" cy="379008"/>
            </a:xfrm>
            <a:prstGeom prst="rect">
              <a:avLst/>
            </a:prstGeom>
            <a:noFill/>
          </p:spPr>
          <p:txBody>
            <a:bodyPr wrap="square" lIns="91440" tIns="45720" rIns="91440" bIns="45720" anchor="b">
              <a:normAutofit fontScale="92500" lnSpcReduction="20000"/>
            </a:bodyPr>
            <a:lstStyle/>
            <a:p>
              <a:pPr algn="r" latinLnBrk="0"/>
              <a:r>
                <a:rPr lang="zh-CN" altLang="en-US" b="1" dirty="0">
                  <a:effectLst/>
                  <a:cs typeface="+mn-ea"/>
                  <a:sym typeface="+mn-lt"/>
                </a:rPr>
                <a:t>修井</a:t>
              </a:r>
            </a:p>
          </p:txBody>
        </p:sp>
        <p:sp>
          <p:nvSpPr>
            <p:cNvPr id="66" name="Bullet2">
              <a:extLst>
                <a:ext uri="{FF2B5EF4-FFF2-40B4-BE49-F238E27FC236}">
                  <a16:creationId xmlns:a16="http://schemas.microsoft.com/office/drawing/2014/main" id="{37E2B720-FDE7-EC78-FB50-8115C3F143C1}"/>
                </a:ext>
              </a:extLst>
            </p:cNvPr>
            <p:cNvSpPr txBox="1"/>
            <p:nvPr/>
          </p:nvSpPr>
          <p:spPr bwMode="auto">
            <a:xfrm>
              <a:off x="1896393" y="4791029"/>
              <a:ext cx="1803842" cy="444503"/>
            </a:xfrm>
            <a:prstGeom prst="rect">
              <a:avLst/>
            </a:prstGeom>
            <a:noFill/>
          </p:spPr>
          <p:txBody>
            <a:bodyPr wrap="square" lIns="91440" tIns="45720" rIns="91440" bIns="45720" anchor="b">
              <a:normAutofit lnSpcReduction="10000"/>
            </a:bodyPr>
            <a:lstStyle/>
            <a:p>
              <a:pPr algn="r" latinLnBrk="0"/>
              <a:r>
                <a:rPr lang="zh-CN" altLang="en-US" b="1" dirty="0">
                  <a:effectLst/>
                  <a:cs typeface="+mn-ea"/>
                  <a:sym typeface="+mn-lt"/>
                </a:rPr>
                <a:t>完井</a:t>
              </a:r>
            </a:p>
          </p:txBody>
        </p:sp>
        <p:sp>
          <p:nvSpPr>
            <p:cNvPr id="67" name="Bullet3">
              <a:extLst>
                <a:ext uri="{FF2B5EF4-FFF2-40B4-BE49-F238E27FC236}">
                  <a16:creationId xmlns:a16="http://schemas.microsoft.com/office/drawing/2014/main" id="{F15A1742-7817-7214-B090-2C47EFDF53EB}"/>
                </a:ext>
              </a:extLst>
            </p:cNvPr>
            <p:cNvSpPr txBox="1"/>
            <p:nvPr/>
          </p:nvSpPr>
          <p:spPr bwMode="auto">
            <a:xfrm>
              <a:off x="7581407" y="4394533"/>
              <a:ext cx="1239515" cy="396496"/>
            </a:xfrm>
            <a:prstGeom prst="rect">
              <a:avLst/>
            </a:prstGeom>
            <a:noFill/>
          </p:spPr>
          <p:txBody>
            <a:bodyPr wrap="square" lIns="91440" tIns="45720" rIns="91440" bIns="45720" anchor="b">
              <a:normAutofit fontScale="85000" lnSpcReduction="10000"/>
            </a:bodyPr>
            <a:lstStyle/>
            <a:p>
              <a:pPr latinLnBrk="0"/>
              <a:r>
                <a:rPr lang="zh-CN" altLang="en-US" b="1" dirty="0">
                  <a:cs typeface="+mn-ea"/>
                  <a:sym typeface="+mn-lt"/>
                </a:rPr>
                <a:t>试验测试</a:t>
              </a:r>
              <a:endParaRPr lang="zh-CN" altLang="en-US" b="1" dirty="0">
                <a:effectLst/>
                <a:cs typeface="+mn-ea"/>
                <a:sym typeface="+mn-lt"/>
              </a:endParaRPr>
            </a:p>
          </p:txBody>
        </p:sp>
        <p:sp>
          <p:nvSpPr>
            <p:cNvPr id="68" name="Bullet4">
              <a:extLst>
                <a:ext uri="{FF2B5EF4-FFF2-40B4-BE49-F238E27FC236}">
                  <a16:creationId xmlns:a16="http://schemas.microsoft.com/office/drawing/2014/main" id="{0126F422-E840-AF06-EA4E-D1B309F8EF14}"/>
                </a:ext>
              </a:extLst>
            </p:cNvPr>
            <p:cNvSpPr txBox="1"/>
            <p:nvPr/>
          </p:nvSpPr>
          <p:spPr bwMode="auto">
            <a:xfrm>
              <a:off x="8404296" y="2008672"/>
              <a:ext cx="1239515" cy="396496"/>
            </a:xfrm>
            <a:prstGeom prst="rect">
              <a:avLst/>
            </a:prstGeom>
            <a:noFill/>
          </p:spPr>
          <p:txBody>
            <a:bodyPr wrap="square" lIns="91440" tIns="45720" rIns="91440" bIns="45720" anchor="b">
              <a:normAutofit fontScale="92500" lnSpcReduction="20000"/>
            </a:bodyPr>
            <a:lstStyle/>
            <a:p>
              <a:pPr latinLnBrk="0"/>
              <a:r>
                <a:rPr lang="zh-CN" altLang="en-US" b="1" dirty="0">
                  <a:effectLst/>
                  <a:cs typeface="+mn-ea"/>
                  <a:sym typeface="+mn-lt"/>
                </a:rPr>
                <a:t>钻井</a:t>
              </a:r>
            </a:p>
          </p:txBody>
        </p:sp>
      </p:grpSp>
    </p:spTree>
    <p:custDataLst>
      <p:tags r:id="rId1"/>
    </p:custDataLst>
    <p:extLst>
      <p:ext uri="{BB962C8B-B14F-4D97-AF65-F5344CB8AC3E}">
        <p14:creationId xmlns:p14="http://schemas.microsoft.com/office/powerpoint/2010/main" val="2721006499"/>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590550"/>
            <a:ext cx="1000125" cy="1000125"/>
          </a:xfrm>
          <a:prstGeom prst="rect">
            <a:avLst/>
          </a:prstGeom>
          <a:solidFill>
            <a:srgbClr val="028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b="1" dirty="0">
                <a:cs typeface="+mn-ea"/>
                <a:sym typeface="+mn-lt"/>
              </a:rPr>
              <a:t>1</a:t>
            </a:r>
            <a:endParaRPr lang="zh-CN" altLang="en-US" sz="4400" b="1" dirty="0">
              <a:cs typeface="+mn-ea"/>
              <a:sym typeface="+mn-lt"/>
            </a:endParaRPr>
          </a:p>
        </p:txBody>
      </p:sp>
      <p:sp>
        <p:nvSpPr>
          <p:cNvPr id="18" name="文本占位符 1"/>
          <p:cNvSpPr txBox="1"/>
          <p:nvPr/>
        </p:nvSpPr>
        <p:spPr>
          <a:xfrm>
            <a:off x="2875055" y="626323"/>
            <a:ext cx="2578793" cy="5461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02884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cs typeface="+mn-ea"/>
                <a:sym typeface="+mn-lt"/>
              </a:rPr>
              <a:t>公司资质</a:t>
            </a:r>
          </a:p>
        </p:txBody>
      </p:sp>
      <p:pic>
        <p:nvPicPr>
          <p:cNvPr id="17" name="图片 16"/>
          <p:cNvPicPr>
            <a:picLocks noChangeAspect="1"/>
          </p:cNvPicPr>
          <p:nvPr/>
        </p:nvPicPr>
        <p:blipFill>
          <a:blip r:embed="rId3" cstate="email">
            <a:clrChange>
              <a:clrFrom>
                <a:srgbClr val="FEFEFE"/>
              </a:clrFrom>
              <a:clrTo>
                <a:srgbClr val="FEFEFE">
                  <a:alpha val="0"/>
                </a:srgbClr>
              </a:clrTo>
            </a:clrChange>
          </a:blip>
          <a:stretch>
            <a:fillRect/>
          </a:stretch>
        </p:blipFill>
        <p:spPr>
          <a:xfrm>
            <a:off x="10082016" y="6321781"/>
            <a:ext cx="1770392" cy="432000"/>
          </a:xfrm>
          <a:prstGeom prst="rect">
            <a:avLst/>
          </a:prstGeom>
        </p:spPr>
      </p:pic>
      <p:sp>
        <p:nvSpPr>
          <p:cNvPr id="6" name="矩形 5"/>
          <p:cNvSpPr/>
          <p:nvPr/>
        </p:nvSpPr>
        <p:spPr>
          <a:xfrm>
            <a:off x="871980" y="2549358"/>
            <a:ext cx="3847051" cy="2120452"/>
          </a:xfrm>
          <a:prstGeom prst="rect">
            <a:avLst/>
          </a:prstGeom>
        </p:spPr>
        <p:txBody>
          <a:bodyPr wrap="square">
            <a:spAutoFit/>
          </a:bodyPr>
          <a:lstStyle/>
          <a:p>
            <a:pPr marL="285750" indent="-285750">
              <a:lnSpc>
                <a:spcPct val="150000"/>
              </a:lnSpc>
              <a:buFont typeface="Wingdings" panose="05000000000000000000" pitchFamily="2" charset="2"/>
              <a:buChar char="l"/>
            </a:pPr>
            <a:r>
              <a:rPr lang="en-US" altLang="zh-CN" dirty="0">
                <a:latin typeface="+mn-ea"/>
                <a:cs typeface="+mn-ea"/>
                <a:sym typeface="+mn-lt"/>
              </a:rPr>
              <a:t>ISO</a:t>
            </a:r>
            <a:r>
              <a:rPr lang="zh-CN" altLang="en-US" dirty="0">
                <a:latin typeface="+mn-ea"/>
                <a:cs typeface="+mn-ea"/>
                <a:sym typeface="+mn-lt"/>
              </a:rPr>
              <a:t> 质量体系</a:t>
            </a:r>
            <a:endParaRPr lang="en-US" altLang="zh-CN" dirty="0">
              <a:latin typeface="+mn-ea"/>
              <a:cs typeface="+mn-ea"/>
              <a:sym typeface="+mn-lt"/>
            </a:endParaRPr>
          </a:p>
          <a:p>
            <a:pPr marL="285750" indent="-285750">
              <a:lnSpc>
                <a:spcPct val="150000"/>
              </a:lnSpc>
              <a:buFont typeface="Wingdings" panose="05000000000000000000" pitchFamily="2" charset="2"/>
              <a:buChar char="l"/>
            </a:pPr>
            <a:r>
              <a:rPr lang="en-US" altLang="zh-CN" dirty="0">
                <a:latin typeface="+mn-ea"/>
                <a:cs typeface="+mn-ea"/>
                <a:sym typeface="+mn-lt"/>
              </a:rPr>
              <a:t>API</a:t>
            </a:r>
            <a:r>
              <a:rPr lang="zh-CN" altLang="en-US" dirty="0">
                <a:latin typeface="+mn-ea"/>
                <a:cs typeface="+mn-ea"/>
                <a:sym typeface="+mn-lt"/>
              </a:rPr>
              <a:t> </a:t>
            </a:r>
            <a:r>
              <a:rPr lang="en-US" altLang="zh-CN" dirty="0">
                <a:latin typeface="+mn-ea"/>
                <a:cs typeface="+mn-ea"/>
                <a:sym typeface="+mn-lt"/>
              </a:rPr>
              <a:t>Q1</a:t>
            </a:r>
            <a:r>
              <a:rPr lang="zh-CN" altLang="en-US" dirty="0">
                <a:latin typeface="+mn-ea"/>
                <a:cs typeface="+mn-ea"/>
                <a:sym typeface="+mn-lt"/>
              </a:rPr>
              <a:t> </a:t>
            </a:r>
            <a:r>
              <a:rPr lang="en-US" altLang="zh-CN" dirty="0">
                <a:latin typeface="+mn-ea"/>
                <a:cs typeface="+mn-ea"/>
                <a:sym typeface="+mn-lt"/>
              </a:rPr>
              <a:t>&amp;</a:t>
            </a:r>
            <a:r>
              <a:rPr lang="zh-CN" altLang="en-US" dirty="0">
                <a:latin typeface="+mn-ea"/>
                <a:cs typeface="+mn-ea"/>
                <a:sym typeface="+mn-lt"/>
              </a:rPr>
              <a:t> </a:t>
            </a:r>
            <a:r>
              <a:rPr lang="en-US" altLang="zh-CN" dirty="0">
                <a:latin typeface="+mn-ea"/>
                <a:cs typeface="+mn-ea"/>
                <a:sym typeface="+mn-lt"/>
              </a:rPr>
              <a:t>7-1</a:t>
            </a:r>
          </a:p>
          <a:p>
            <a:pPr marL="285750" indent="-285750">
              <a:lnSpc>
                <a:spcPct val="150000"/>
              </a:lnSpc>
              <a:buFont typeface="Wingdings" panose="05000000000000000000" pitchFamily="2" charset="2"/>
              <a:buChar char="l"/>
            </a:pPr>
            <a:r>
              <a:rPr lang="zh-CN" altLang="zh-CN" dirty="0">
                <a:latin typeface="+mn-ea"/>
                <a:cs typeface="+mn-ea"/>
              </a:rPr>
              <a:t>“</a:t>
            </a:r>
            <a:r>
              <a:rPr lang="zh-CN" altLang="en-US" dirty="0">
                <a:latin typeface="+mn-ea"/>
                <a:cs typeface="+mn-ea"/>
              </a:rPr>
              <a:t>专精特新</a:t>
            </a:r>
            <a:r>
              <a:rPr lang="zh-CN" altLang="zh-CN" dirty="0">
                <a:latin typeface="+mn-ea"/>
                <a:cs typeface="+mn-ea"/>
              </a:rPr>
              <a:t>"</a:t>
            </a:r>
            <a:endParaRPr lang="en-US" altLang="zh-CN" dirty="0">
              <a:latin typeface="+mn-ea"/>
              <a:cs typeface="+mn-ea"/>
            </a:endParaRPr>
          </a:p>
          <a:p>
            <a:pPr marL="285750" indent="-285750">
              <a:lnSpc>
                <a:spcPct val="150000"/>
              </a:lnSpc>
              <a:buFont typeface="Wingdings" panose="05000000000000000000" pitchFamily="2" charset="2"/>
              <a:buChar char="l"/>
            </a:pPr>
            <a:r>
              <a:rPr lang="zh-CN" altLang="en-US" dirty="0">
                <a:latin typeface="+mn-ea"/>
                <a:cs typeface="+mn-ea"/>
                <a:sym typeface="+mn-lt"/>
              </a:rPr>
              <a:t>高新技术企业</a:t>
            </a:r>
            <a:endParaRPr lang="en-US" altLang="zh-CN" dirty="0">
              <a:latin typeface="+mn-ea"/>
              <a:cs typeface="+mn-ea"/>
              <a:sym typeface="+mn-lt"/>
            </a:endParaRPr>
          </a:p>
          <a:p>
            <a:pPr marL="285750" indent="-285750">
              <a:lnSpc>
                <a:spcPct val="150000"/>
              </a:lnSpc>
              <a:buFont typeface="Wingdings" panose="05000000000000000000" pitchFamily="2" charset="2"/>
              <a:buChar char="l"/>
            </a:pPr>
            <a:r>
              <a:rPr lang="zh-CN" altLang="en-US" dirty="0"/>
              <a:t>“产学研”和研究生实践基地</a:t>
            </a:r>
            <a:endParaRPr lang="zh-CN" altLang="en-US" dirty="0">
              <a:latin typeface="+mn-ea"/>
            </a:endParaRPr>
          </a:p>
        </p:txBody>
      </p:sp>
      <p:grpSp>
        <p:nvGrpSpPr>
          <p:cNvPr id="5" name="组合 4"/>
          <p:cNvGrpSpPr/>
          <p:nvPr/>
        </p:nvGrpSpPr>
        <p:grpSpPr>
          <a:xfrm>
            <a:off x="4919893" y="3609584"/>
            <a:ext cx="5739613" cy="2928197"/>
            <a:chOff x="5372502" y="3675456"/>
            <a:chExt cx="5128810" cy="2616582"/>
          </a:xfrm>
        </p:grpSpPr>
        <p:pic>
          <p:nvPicPr>
            <p:cNvPr id="7" name="图片 6"/>
            <p:cNvPicPr>
              <a:picLocks noChangeAspect="1"/>
            </p:cNvPicPr>
            <p:nvPr/>
          </p:nvPicPr>
          <p:blipFill>
            <a:blip r:embed="rId4"/>
            <a:stretch>
              <a:fillRect/>
            </a:stretch>
          </p:blipFill>
          <p:spPr>
            <a:xfrm>
              <a:off x="5372502" y="3747425"/>
              <a:ext cx="2816757" cy="1896654"/>
            </a:xfrm>
            <a:prstGeom prst="rect">
              <a:avLst/>
            </a:prstGeom>
          </p:spPr>
        </p:pic>
        <p:pic>
          <p:nvPicPr>
            <p:cNvPr id="9" name="图片 8"/>
            <p:cNvPicPr>
              <a:picLocks noChangeAspect="1"/>
            </p:cNvPicPr>
            <p:nvPr/>
          </p:nvPicPr>
          <p:blipFill>
            <a:blip r:embed="rId5" cstate="hqprint"/>
            <a:srcRect/>
            <a:stretch>
              <a:fillRect/>
            </a:stretch>
          </p:blipFill>
          <p:spPr bwMode="auto">
            <a:xfrm>
              <a:off x="8483467" y="3675456"/>
              <a:ext cx="2017845" cy="2616582"/>
            </a:xfrm>
            <a:prstGeom prst="rect">
              <a:avLst/>
            </a:prstGeom>
            <a:noFill/>
            <a:ln>
              <a:noFill/>
            </a:ln>
          </p:spPr>
        </p:pic>
      </p:grpSp>
      <p:pic>
        <p:nvPicPr>
          <p:cNvPr id="8" name="图片 7"/>
          <p:cNvPicPr>
            <a:picLocks noChangeAspect="1"/>
          </p:cNvPicPr>
          <p:nvPr/>
        </p:nvPicPr>
        <p:blipFill>
          <a:blip r:embed="rId6"/>
          <a:stretch>
            <a:fillRect/>
          </a:stretch>
        </p:blipFill>
        <p:spPr>
          <a:xfrm>
            <a:off x="4938395" y="1221105"/>
            <a:ext cx="3133725" cy="1956435"/>
          </a:xfrm>
          <a:prstGeom prst="rect">
            <a:avLst/>
          </a:prstGeom>
        </p:spPr>
      </p:pic>
      <p:pic>
        <p:nvPicPr>
          <p:cNvPr id="11" name="图片 10"/>
          <p:cNvPicPr>
            <a:picLocks noChangeAspect="1"/>
          </p:cNvPicPr>
          <p:nvPr/>
        </p:nvPicPr>
        <p:blipFill>
          <a:blip r:embed="rId7"/>
          <a:stretch>
            <a:fillRect/>
          </a:stretch>
        </p:blipFill>
        <p:spPr>
          <a:xfrm>
            <a:off x="8486775" y="1318895"/>
            <a:ext cx="2771775" cy="1853565"/>
          </a:xfrm>
          <a:prstGeom prst="rect">
            <a:avLst/>
          </a:prstGeom>
        </p:spPr>
      </p:pic>
    </p:spTree>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zh-CN" altLang="en-US" dirty="0">
                <a:cs typeface="+mn-ea"/>
                <a:sym typeface="+mn-lt"/>
              </a:rPr>
              <a:t>技术介绍</a:t>
            </a:r>
          </a:p>
        </p:txBody>
      </p:sp>
      <p:sp>
        <p:nvSpPr>
          <p:cNvPr id="3" name="文本框 2"/>
          <p:cNvSpPr txBox="1"/>
          <p:nvPr/>
        </p:nvSpPr>
        <p:spPr>
          <a:xfrm>
            <a:off x="2647950" y="2720567"/>
            <a:ext cx="590550" cy="1107996"/>
          </a:xfrm>
          <a:prstGeom prst="rect">
            <a:avLst/>
          </a:prstGeom>
          <a:noFill/>
        </p:spPr>
        <p:txBody>
          <a:bodyPr wrap="square" rtlCol="0">
            <a:spAutoFit/>
          </a:bodyPr>
          <a:lstStyle/>
          <a:p>
            <a:r>
              <a:rPr lang="en-US" altLang="zh-CN" sz="6600" b="1" dirty="0">
                <a:solidFill>
                  <a:schemeClr val="bg1"/>
                </a:solidFill>
                <a:cs typeface="+mn-ea"/>
                <a:sym typeface="+mn-lt"/>
              </a:rPr>
              <a:t>2</a:t>
            </a:r>
            <a:endParaRPr lang="zh-CN" altLang="en-US" sz="6600" b="1" dirty="0">
              <a:solidFill>
                <a:schemeClr val="bg1"/>
              </a:solidFill>
              <a:cs typeface="+mn-ea"/>
              <a:sym typeface="+mn-lt"/>
            </a:endParaRPr>
          </a:p>
        </p:txBody>
      </p:sp>
      <p:pic>
        <p:nvPicPr>
          <p:cNvPr id="5" name="图片 4"/>
          <p:cNvPicPr>
            <a:picLocks noChangeAspect="1"/>
          </p:cNvPicPr>
          <p:nvPr/>
        </p:nvPicPr>
        <p:blipFill>
          <a:blip r:embed="rId3" cstate="email">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10082016" y="6321781"/>
            <a:ext cx="1770392" cy="432000"/>
          </a:xfrm>
          <a:prstGeom prst="rect">
            <a:avLst/>
          </a:prstGeom>
        </p:spPr>
      </p:pic>
    </p:spTree>
    <p:extLst>
      <p:ext uri="{BB962C8B-B14F-4D97-AF65-F5344CB8AC3E}">
        <p14:creationId xmlns:p14="http://schemas.microsoft.com/office/powerpoint/2010/main" val="3538214557"/>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590550"/>
            <a:ext cx="1000125" cy="1000125"/>
          </a:xfrm>
          <a:prstGeom prst="rect">
            <a:avLst/>
          </a:prstGeom>
          <a:solidFill>
            <a:srgbClr val="028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b="1" dirty="0">
                <a:cs typeface="+mn-ea"/>
                <a:sym typeface="+mn-lt"/>
              </a:rPr>
              <a:t>2</a:t>
            </a:r>
            <a:endParaRPr lang="zh-CN" altLang="en-US" sz="4400" b="1" dirty="0">
              <a:cs typeface="+mn-ea"/>
              <a:sym typeface="+mn-lt"/>
            </a:endParaRPr>
          </a:p>
        </p:txBody>
      </p:sp>
      <p:sp>
        <p:nvSpPr>
          <p:cNvPr id="18" name="文本占位符 1"/>
          <p:cNvSpPr txBox="1"/>
          <p:nvPr/>
        </p:nvSpPr>
        <p:spPr>
          <a:xfrm>
            <a:off x="2875056" y="626323"/>
            <a:ext cx="3467100" cy="5461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02884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cs typeface="+mn-ea"/>
                <a:sym typeface="+mn-lt"/>
              </a:rPr>
              <a:t>技术团队介绍</a:t>
            </a:r>
          </a:p>
        </p:txBody>
      </p:sp>
      <p:pic>
        <p:nvPicPr>
          <p:cNvPr id="17" name="图片 16"/>
          <p:cNvPicPr>
            <a:picLocks noChangeAspect="1"/>
          </p:cNvPicPr>
          <p:nvPr/>
        </p:nvPicPr>
        <p:blipFill>
          <a:blip r:embed="rId3" cstate="email">
            <a:clrChange>
              <a:clrFrom>
                <a:srgbClr val="FEFEFE"/>
              </a:clrFrom>
              <a:clrTo>
                <a:srgbClr val="FEFEFE">
                  <a:alpha val="0"/>
                </a:srgbClr>
              </a:clrTo>
            </a:clrChange>
          </a:blip>
          <a:stretch>
            <a:fillRect/>
          </a:stretch>
        </p:blipFill>
        <p:spPr>
          <a:xfrm>
            <a:off x="10082016" y="6321781"/>
            <a:ext cx="1770392" cy="432000"/>
          </a:xfrm>
          <a:prstGeom prst="rect">
            <a:avLst/>
          </a:prstGeom>
        </p:spPr>
      </p:pic>
      <p:grpSp>
        <p:nvGrpSpPr>
          <p:cNvPr id="2" name="组合 1"/>
          <p:cNvGrpSpPr/>
          <p:nvPr/>
        </p:nvGrpSpPr>
        <p:grpSpPr>
          <a:xfrm>
            <a:off x="191807" y="1503718"/>
            <a:ext cx="6568469" cy="4973697"/>
            <a:chOff x="1359330" y="1287806"/>
            <a:chExt cx="6568469" cy="4973697"/>
          </a:xfrm>
        </p:grpSpPr>
        <p:grpSp>
          <p:nvGrpSpPr>
            <p:cNvPr id="13" name="214de3ca-ec35-4cea-b06a-4df0ccecf9b8" descr="wiYAAB+LCAAAAAAABADNWE1P4zAU/C9Zjl1Uu3HS9NZSukJaFqRFXFY9hMRtzeajSlKJCvHf1w0p+PXD7ItiJTew/cyMn2eY+NW6EKE1sojVsy6K7ZrLn3/HflZMhb/M/Pg2DXkk5+6zdM2zQvDcGv15rYqoUvToRxterdrK8VuRiHgTl8PWqH/Zl0P+izJE+uXglAci9qOpWIpC7i1HbvJ7ngU8KaqFCz/Kec9Sd/qRpZt1ifqttwczUBkUmUiWCpqq2OpfWqerbaV6kqYR95Pj8grJqXqm1F+lUZodV++XOsrSu8VCBPxhxWNeVsmpB5EU4yT8vfLDPd1JJparIuF5Xg3cPT3zoFDKRkwWlluWyzf5Sm7+bTYj0yvH8yTOk6DdtvtHFTBDdP/Uaq9G/9R60v//BhJiooPO6Q722cS9Bh0EsFuX4EBFg9cgKK8jQrABQoXEiAzdczIkFDYRwG5dh7aKBi9EUF5HieoGFKFEakSJw9NNHFP76nqgNhHAbl2JTEWDVyIor6NEsAFCidSIEr3TTZzN7DEBSpSw53KJSEJ5SCDdqLIch8+bvIhlI6qVn5loW1LJ+KLyZuvel8GJFzzLy5mjHZR52eAk5C/WiPZkm2Tsqs7mu1fSuk7CaoC65YA8hDX/Jat3QN8Pshwi1vztOKR9YJornVHl/Shy8SQiUWy1rOzzrMq/ngNGJzA+8JdCB9GGEFUL2ZV+gju4yp8QS13iGtIMdHi6gyPz0h4sO4/uXTQquPfrbP0UCZe/jYOdK0i55LyoLvleEx+DuxujqgdM1LlKDJIlxsnORBQ1T/YmSBMsV2qc6+6mGWrsV5f4gOugU30d4rhO/OAvgquNN3m3JZOnGlYuZMXwJu814ZQ6iB6E6OBNfnjG5DUNaQb6wem6KH3IT8vuubyO7Q6wSndonq5hn8ew9cyzNez0CLY2Lq8Y720Nr8ewJXizJ21F+oGOF0ydNsXbPWkk1GtBwlRvD/CGT87Fel1XGkJ/cMQ2TihdTPZaujAW2Uff783TNez5GLaOebaGPR/DFhlfOpjvMWyHNTy/rYRv63jBEGp7NTy/kYyvBQlDPuvX8PxzKV/XlYbQwyNmuPcN2sWcr6NLYTpiuCeOWnQNuyCGLe6RoxZbw//hMGxx8cU42xqej2HL8J5P28r5TMcLhlDm4D2fNpLztSBhzmcu3vPp2ef7RnI+5ohxjx20izlfSxemI4Z77ahF17ALItg6uNcO42xruCCGLTK+dPCr5mu287d/T++gTMImAAA="/>
            <p:cNvGrpSpPr>
              <a:grpSpLocks noChangeAspect="1"/>
            </p:cNvGrpSpPr>
            <p:nvPr/>
          </p:nvGrpSpPr>
          <p:grpSpPr>
            <a:xfrm>
              <a:off x="2987684" y="2367534"/>
              <a:ext cx="3510383" cy="3893969"/>
              <a:chOff x="4519782" y="2033012"/>
              <a:chExt cx="3114131" cy="3454417"/>
            </a:xfrm>
          </p:grpSpPr>
          <p:sp>
            <p:nvSpPr>
              <p:cNvPr id="14" name="ExtraShape1"/>
              <p:cNvSpPr/>
              <p:nvPr/>
            </p:nvSpPr>
            <p:spPr bwMode="auto">
              <a:xfrm>
                <a:off x="5681289" y="2033012"/>
                <a:ext cx="791119" cy="807300"/>
              </a:xfrm>
              <a:custGeom>
                <a:avLst/>
                <a:gdLst>
                  <a:gd name="T0" fmla="*/ 0 w 141"/>
                  <a:gd name="T1" fmla="*/ 144 h 144"/>
                  <a:gd name="T2" fmla="*/ 19 w 141"/>
                  <a:gd name="T3" fmla="*/ 0 h 144"/>
                  <a:gd name="T4" fmla="*/ 122 w 141"/>
                  <a:gd name="T5" fmla="*/ 0 h 144"/>
                  <a:gd name="T6" fmla="*/ 141 w 141"/>
                  <a:gd name="T7" fmla="*/ 144 h 144"/>
                  <a:gd name="T8" fmla="*/ 0 w 141"/>
                  <a:gd name="T9" fmla="*/ 144 h 144"/>
                </a:gdLst>
                <a:ahLst/>
                <a:cxnLst>
                  <a:cxn ang="0">
                    <a:pos x="T0" y="T1"/>
                  </a:cxn>
                  <a:cxn ang="0">
                    <a:pos x="T2" y="T3"/>
                  </a:cxn>
                  <a:cxn ang="0">
                    <a:pos x="T4" y="T5"/>
                  </a:cxn>
                  <a:cxn ang="0">
                    <a:pos x="T6" y="T7"/>
                  </a:cxn>
                  <a:cxn ang="0">
                    <a:pos x="T8" y="T9"/>
                  </a:cxn>
                </a:cxnLst>
                <a:rect l="0" t="0" r="r" b="b"/>
                <a:pathLst>
                  <a:path w="141" h="144">
                    <a:moveTo>
                      <a:pt x="0" y="144"/>
                    </a:moveTo>
                    <a:cubicBezTo>
                      <a:pt x="54" y="115"/>
                      <a:pt x="63" y="43"/>
                      <a:pt x="19" y="0"/>
                    </a:cubicBezTo>
                    <a:cubicBezTo>
                      <a:pt x="122" y="0"/>
                      <a:pt x="122" y="0"/>
                      <a:pt x="122" y="0"/>
                    </a:cubicBezTo>
                    <a:cubicBezTo>
                      <a:pt x="77" y="43"/>
                      <a:pt x="87" y="115"/>
                      <a:pt x="141" y="144"/>
                    </a:cubicBezTo>
                    <a:lnTo>
                      <a:pt x="0" y="144"/>
                    </a:lnTo>
                    <a:close/>
                  </a:path>
                </a:pathLst>
              </a:custGeom>
              <a:solidFill>
                <a:srgbClr val="028842"/>
              </a:solidFill>
              <a:ln>
                <a:noFill/>
              </a:ln>
            </p:spPr>
            <p:txBody>
              <a:bodyPr vert="horz" wrap="square" lIns="91440" tIns="45720" rIns="91440" bIns="45720" numCol="1" anchor="t" anchorCtr="0" compatLnSpc="1"/>
              <a:lstStyle/>
              <a:p>
                <a:endParaRPr lang="zh-CN" altLang="en-US">
                  <a:cs typeface="+mn-ea"/>
                  <a:sym typeface="+mn-lt"/>
                </a:endParaRPr>
              </a:p>
            </p:txBody>
          </p:sp>
          <p:sp>
            <p:nvSpPr>
              <p:cNvPr id="15" name="ExtraShape2"/>
              <p:cNvSpPr/>
              <p:nvPr/>
            </p:nvSpPr>
            <p:spPr bwMode="auto">
              <a:xfrm>
                <a:off x="4519782" y="2829524"/>
                <a:ext cx="976312" cy="895403"/>
              </a:xfrm>
              <a:custGeom>
                <a:avLst/>
                <a:gdLst>
                  <a:gd name="T0" fmla="*/ 131 w 174"/>
                  <a:gd name="T1" fmla="*/ 160 h 160"/>
                  <a:gd name="T2" fmla="*/ 0 w 174"/>
                  <a:gd name="T3" fmla="*/ 97 h 160"/>
                  <a:gd name="T4" fmla="*/ 31 w 174"/>
                  <a:gd name="T5" fmla="*/ 0 h 160"/>
                  <a:gd name="T6" fmla="*/ 174 w 174"/>
                  <a:gd name="T7" fmla="*/ 26 h 160"/>
                  <a:gd name="T8" fmla="*/ 131 w 174"/>
                  <a:gd name="T9" fmla="*/ 160 h 160"/>
                </a:gdLst>
                <a:ahLst/>
                <a:cxnLst>
                  <a:cxn ang="0">
                    <a:pos x="T0" y="T1"/>
                  </a:cxn>
                  <a:cxn ang="0">
                    <a:pos x="T2" y="T3"/>
                  </a:cxn>
                  <a:cxn ang="0">
                    <a:pos x="T4" y="T5"/>
                  </a:cxn>
                  <a:cxn ang="0">
                    <a:pos x="T6" y="T7"/>
                  </a:cxn>
                  <a:cxn ang="0">
                    <a:pos x="T8" y="T9"/>
                  </a:cxn>
                </a:cxnLst>
                <a:rect l="0" t="0" r="r" b="b"/>
                <a:pathLst>
                  <a:path w="174" h="160">
                    <a:moveTo>
                      <a:pt x="131" y="160"/>
                    </a:moveTo>
                    <a:cubicBezTo>
                      <a:pt x="120" y="100"/>
                      <a:pt x="53" y="68"/>
                      <a:pt x="0" y="97"/>
                    </a:cubicBezTo>
                    <a:cubicBezTo>
                      <a:pt x="31" y="0"/>
                      <a:pt x="31" y="0"/>
                      <a:pt x="31" y="0"/>
                    </a:cubicBezTo>
                    <a:cubicBezTo>
                      <a:pt x="58" y="55"/>
                      <a:pt x="130" y="68"/>
                      <a:pt x="174" y="26"/>
                    </a:cubicBezTo>
                    <a:lnTo>
                      <a:pt x="131" y="160"/>
                    </a:lnTo>
                    <a:close/>
                  </a:path>
                </a:pathLst>
              </a:custGeom>
              <a:solidFill>
                <a:srgbClr val="028842"/>
              </a:solidFill>
              <a:ln>
                <a:noFill/>
              </a:ln>
            </p:spPr>
            <p:txBody>
              <a:bodyPr vert="horz" wrap="square" lIns="91440" tIns="45720" rIns="91440" bIns="45720" numCol="1" anchor="t" anchorCtr="0" compatLnSpc="1"/>
              <a:lstStyle/>
              <a:p>
                <a:endParaRPr lang="zh-CN" altLang="en-US">
                  <a:cs typeface="+mn-ea"/>
                  <a:sym typeface="+mn-lt"/>
                </a:endParaRPr>
              </a:p>
            </p:txBody>
          </p:sp>
          <p:sp>
            <p:nvSpPr>
              <p:cNvPr id="20" name="ExtraShape3"/>
              <p:cNvSpPr/>
              <p:nvPr/>
            </p:nvSpPr>
            <p:spPr bwMode="auto">
              <a:xfrm>
                <a:off x="4935119" y="3938889"/>
                <a:ext cx="1026656" cy="1053626"/>
              </a:xfrm>
              <a:custGeom>
                <a:avLst/>
                <a:gdLst>
                  <a:gd name="T0" fmla="*/ 183 w 183"/>
                  <a:gd name="T1" fmla="*/ 83 h 188"/>
                  <a:gd name="T2" fmla="*/ 83 w 183"/>
                  <a:gd name="T3" fmla="*/ 188 h 188"/>
                  <a:gd name="T4" fmla="*/ 0 w 183"/>
                  <a:gd name="T5" fmla="*/ 128 h 188"/>
                  <a:gd name="T6" fmla="*/ 69 w 183"/>
                  <a:gd name="T7" fmla="*/ 0 h 188"/>
                  <a:gd name="T8" fmla="*/ 183 w 183"/>
                  <a:gd name="T9" fmla="*/ 83 h 188"/>
                </a:gdLst>
                <a:ahLst/>
                <a:cxnLst>
                  <a:cxn ang="0">
                    <a:pos x="T0" y="T1"/>
                  </a:cxn>
                  <a:cxn ang="0">
                    <a:pos x="T2" y="T3"/>
                  </a:cxn>
                  <a:cxn ang="0">
                    <a:pos x="T4" y="T5"/>
                  </a:cxn>
                  <a:cxn ang="0">
                    <a:pos x="T6" y="T7"/>
                  </a:cxn>
                  <a:cxn ang="0">
                    <a:pos x="T8" y="T9"/>
                  </a:cxn>
                </a:cxnLst>
                <a:rect l="0" t="0" r="r" b="b"/>
                <a:pathLst>
                  <a:path w="183" h="188">
                    <a:moveTo>
                      <a:pt x="183" y="83"/>
                    </a:moveTo>
                    <a:cubicBezTo>
                      <a:pt x="123" y="75"/>
                      <a:pt x="72" y="128"/>
                      <a:pt x="83" y="188"/>
                    </a:cubicBezTo>
                    <a:cubicBezTo>
                      <a:pt x="0" y="128"/>
                      <a:pt x="0" y="128"/>
                      <a:pt x="0" y="128"/>
                    </a:cubicBezTo>
                    <a:cubicBezTo>
                      <a:pt x="61" y="120"/>
                      <a:pt x="96" y="55"/>
                      <a:pt x="69" y="0"/>
                    </a:cubicBezTo>
                    <a:lnTo>
                      <a:pt x="183" y="83"/>
                    </a:lnTo>
                    <a:close/>
                  </a:path>
                </a:pathLst>
              </a:custGeom>
              <a:solidFill>
                <a:srgbClr val="028842"/>
              </a:solidFill>
              <a:ln>
                <a:noFill/>
              </a:ln>
            </p:spPr>
            <p:txBody>
              <a:bodyPr vert="horz" wrap="square" lIns="91440" tIns="45720" rIns="91440" bIns="45720" numCol="1" anchor="t" anchorCtr="0" compatLnSpc="1"/>
              <a:lstStyle/>
              <a:p>
                <a:endParaRPr lang="zh-CN" altLang="en-US">
                  <a:cs typeface="+mn-ea"/>
                  <a:sym typeface="+mn-lt"/>
                </a:endParaRPr>
              </a:p>
            </p:txBody>
          </p:sp>
          <p:sp>
            <p:nvSpPr>
              <p:cNvPr id="21" name="ExtraShape4"/>
              <p:cNvSpPr/>
              <p:nvPr/>
            </p:nvSpPr>
            <p:spPr bwMode="auto">
              <a:xfrm>
                <a:off x="6186525" y="3938889"/>
                <a:ext cx="1026656" cy="1053626"/>
              </a:xfrm>
              <a:custGeom>
                <a:avLst/>
                <a:gdLst>
                  <a:gd name="T0" fmla="*/ 115 w 183"/>
                  <a:gd name="T1" fmla="*/ 0 h 188"/>
                  <a:gd name="T2" fmla="*/ 183 w 183"/>
                  <a:gd name="T3" fmla="*/ 128 h 188"/>
                  <a:gd name="T4" fmla="*/ 101 w 183"/>
                  <a:gd name="T5" fmla="*/ 188 h 188"/>
                  <a:gd name="T6" fmla="*/ 0 w 183"/>
                  <a:gd name="T7" fmla="*/ 83 h 188"/>
                  <a:gd name="T8" fmla="*/ 115 w 183"/>
                  <a:gd name="T9" fmla="*/ 0 h 188"/>
                </a:gdLst>
                <a:ahLst/>
                <a:cxnLst>
                  <a:cxn ang="0">
                    <a:pos x="T0" y="T1"/>
                  </a:cxn>
                  <a:cxn ang="0">
                    <a:pos x="T2" y="T3"/>
                  </a:cxn>
                  <a:cxn ang="0">
                    <a:pos x="T4" y="T5"/>
                  </a:cxn>
                  <a:cxn ang="0">
                    <a:pos x="T6" y="T7"/>
                  </a:cxn>
                  <a:cxn ang="0">
                    <a:pos x="T8" y="T9"/>
                  </a:cxn>
                </a:cxnLst>
                <a:rect l="0" t="0" r="r" b="b"/>
                <a:pathLst>
                  <a:path w="183" h="188">
                    <a:moveTo>
                      <a:pt x="115" y="0"/>
                    </a:moveTo>
                    <a:cubicBezTo>
                      <a:pt x="88" y="55"/>
                      <a:pt x="123" y="120"/>
                      <a:pt x="183" y="128"/>
                    </a:cubicBezTo>
                    <a:cubicBezTo>
                      <a:pt x="101" y="188"/>
                      <a:pt x="101" y="188"/>
                      <a:pt x="101" y="188"/>
                    </a:cubicBezTo>
                    <a:cubicBezTo>
                      <a:pt x="112" y="128"/>
                      <a:pt x="61" y="75"/>
                      <a:pt x="0" y="83"/>
                    </a:cubicBezTo>
                    <a:lnTo>
                      <a:pt x="115" y="0"/>
                    </a:lnTo>
                    <a:close/>
                  </a:path>
                </a:pathLst>
              </a:custGeom>
              <a:solidFill>
                <a:srgbClr val="028842"/>
              </a:solidFill>
              <a:ln>
                <a:noFill/>
              </a:ln>
            </p:spPr>
            <p:txBody>
              <a:bodyPr vert="horz" wrap="square" lIns="91440" tIns="45720" rIns="91440" bIns="45720" numCol="1" anchor="t" anchorCtr="0" compatLnSpc="1"/>
              <a:lstStyle/>
              <a:p>
                <a:endParaRPr lang="zh-CN" altLang="en-US">
                  <a:cs typeface="+mn-ea"/>
                  <a:sym typeface="+mn-lt"/>
                </a:endParaRPr>
              </a:p>
            </p:txBody>
          </p:sp>
          <p:sp>
            <p:nvSpPr>
              <p:cNvPr id="22" name="ExtraShape5"/>
              <p:cNvSpPr/>
              <p:nvPr/>
            </p:nvSpPr>
            <p:spPr bwMode="auto">
              <a:xfrm>
                <a:off x="6652207" y="2829524"/>
                <a:ext cx="981706" cy="895403"/>
              </a:xfrm>
              <a:custGeom>
                <a:avLst/>
                <a:gdLst>
                  <a:gd name="T0" fmla="*/ 0 w 175"/>
                  <a:gd name="T1" fmla="*/ 26 h 160"/>
                  <a:gd name="T2" fmla="*/ 143 w 175"/>
                  <a:gd name="T3" fmla="*/ 0 h 160"/>
                  <a:gd name="T4" fmla="*/ 175 w 175"/>
                  <a:gd name="T5" fmla="*/ 97 h 160"/>
                  <a:gd name="T6" fmla="*/ 44 w 175"/>
                  <a:gd name="T7" fmla="*/ 160 h 160"/>
                  <a:gd name="T8" fmla="*/ 0 w 175"/>
                  <a:gd name="T9" fmla="*/ 26 h 160"/>
                </a:gdLst>
                <a:ahLst/>
                <a:cxnLst>
                  <a:cxn ang="0">
                    <a:pos x="T0" y="T1"/>
                  </a:cxn>
                  <a:cxn ang="0">
                    <a:pos x="T2" y="T3"/>
                  </a:cxn>
                  <a:cxn ang="0">
                    <a:pos x="T4" y="T5"/>
                  </a:cxn>
                  <a:cxn ang="0">
                    <a:pos x="T6" y="T7"/>
                  </a:cxn>
                  <a:cxn ang="0">
                    <a:pos x="T8" y="T9"/>
                  </a:cxn>
                </a:cxnLst>
                <a:rect l="0" t="0" r="r" b="b"/>
                <a:pathLst>
                  <a:path w="175" h="160">
                    <a:moveTo>
                      <a:pt x="0" y="26"/>
                    </a:moveTo>
                    <a:cubicBezTo>
                      <a:pt x="45" y="68"/>
                      <a:pt x="117" y="55"/>
                      <a:pt x="143" y="0"/>
                    </a:cubicBezTo>
                    <a:cubicBezTo>
                      <a:pt x="175" y="97"/>
                      <a:pt x="175" y="97"/>
                      <a:pt x="175" y="97"/>
                    </a:cubicBezTo>
                    <a:cubicBezTo>
                      <a:pt x="121" y="68"/>
                      <a:pt x="55" y="100"/>
                      <a:pt x="44" y="160"/>
                    </a:cubicBezTo>
                    <a:lnTo>
                      <a:pt x="0" y="26"/>
                    </a:lnTo>
                    <a:close/>
                  </a:path>
                </a:pathLst>
              </a:custGeom>
              <a:solidFill>
                <a:srgbClr val="028842"/>
              </a:solidFill>
              <a:ln>
                <a:noFill/>
              </a:ln>
            </p:spPr>
            <p:txBody>
              <a:bodyPr vert="horz" wrap="square" lIns="91440" tIns="45720" rIns="91440" bIns="45720" numCol="1" anchor="t" anchorCtr="0" compatLnSpc="1"/>
              <a:lstStyle/>
              <a:p>
                <a:endParaRPr lang="zh-CN" altLang="en-US">
                  <a:cs typeface="+mn-ea"/>
                  <a:sym typeface="+mn-lt"/>
                </a:endParaRPr>
              </a:p>
            </p:txBody>
          </p:sp>
          <p:sp>
            <p:nvSpPr>
              <p:cNvPr id="23" name="ExtraShape6"/>
              <p:cNvSpPr/>
              <p:nvPr/>
            </p:nvSpPr>
            <p:spPr bwMode="auto">
              <a:xfrm>
                <a:off x="5238981" y="2745019"/>
                <a:ext cx="1670339" cy="1670339"/>
              </a:xfrm>
              <a:prstGeom prst="ellipse">
                <a:avLst/>
              </a:prstGeom>
              <a:solidFill>
                <a:srgbClr val="028842"/>
              </a:solidFill>
              <a:ln>
                <a:noFill/>
              </a:ln>
            </p:spPr>
            <p:txBody>
              <a:bodyPr vert="horz" wrap="square" lIns="91440" tIns="45720" rIns="91440" bIns="45720" numCol="1" anchor="t" anchorCtr="0" compatLnSpc="1"/>
              <a:lstStyle/>
              <a:p>
                <a:endParaRPr lang="zh-CN" altLang="en-US">
                  <a:cs typeface="+mn-ea"/>
                  <a:sym typeface="+mn-lt"/>
                </a:endParaRPr>
              </a:p>
            </p:txBody>
          </p:sp>
          <p:sp>
            <p:nvSpPr>
              <p:cNvPr id="24" name="ExtraShape7"/>
              <p:cNvSpPr/>
              <p:nvPr/>
            </p:nvSpPr>
            <p:spPr bwMode="auto">
              <a:xfrm>
                <a:off x="5310901" y="2811544"/>
                <a:ext cx="1531894" cy="1530095"/>
              </a:xfrm>
              <a:prstGeom prst="ellipse">
                <a:avLst/>
              </a:prstGeom>
              <a:noFill/>
              <a:ln w="50800" cap="rnd">
                <a:solidFill>
                  <a:schemeClr val="bg1"/>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cs typeface="+mn-ea"/>
                  <a:sym typeface="+mn-lt"/>
                </a:endParaRPr>
              </a:p>
            </p:txBody>
          </p:sp>
          <p:sp>
            <p:nvSpPr>
              <p:cNvPr id="39" name="ValueShape3"/>
              <p:cNvSpPr/>
              <p:nvPr/>
            </p:nvSpPr>
            <p:spPr>
              <a:xfrm flipH="1">
                <a:off x="6745238" y="4652229"/>
                <a:ext cx="835200" cy="835200"/>
              </a:xfrm>
              <a:prstGeom prst="arc">
                <a:avLst>
                  <a:gd name="adj1" fmla="val 16200000"/>
                  <a:gd name="adj2" fmla="val 16221600"/>
                </a:avLst>
              </a:prstGeom>
              <a:ln w="127000" cap="rnd">
                <a:solidFill>
                  <a:schemeClr val="accent3">
                    <a:lumMod val="10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cs typeface="+mn-ea"/>
                  <a:sym typeface="+mn-lt"/>
                </a:endParaRPr>
              </a:p>
            </p:txBody>
          </p:sp>
          <p:sp>
            <p:nvSpPr>
              <p:cNvPr id="47" name="CustomText1"/>
              <p:cNvSpPr/>
              <p:nvPr/>
            </p:nvSpPr>
            <p:spPr>
              <a:xfrm>
                <a:off x="5409356" y="3704826"/>
                <a:ext cx="1373579" cy="222905"/>
              </a:xfrm>
              <a:prstGeom prst="rect">
                <a:avLst/>
              </a:prstGeom>
              <a:noFill/>
            </p:spPr>
            <p:txBody>
              <a:bodyPr wrap="none" lIns="90000" tIns="46800" rIns="90000" bIns="46800" anchor="ctr">
                <a:noAutofit/>
              </a:bodyPr>
              <a:lstStyle/>
              <a:p>
                <a:pPr marL="0" marR="0" lvl="0" indent="0" algn="ctr" defTabSz="914400" rtl="0" eaLnBrk="1" fontAlgn="auto" latinLnBrk="0" hangingPunct="1">
                  <a:spcBef>
                    <a:spcPts val="0"/>
                  </a:spcBef>
                  <a:spcAft>
                    <a:spcPts val="0"/>
                  </a:spcAft>
                  <a:buClrTx/>
                  <a:buSzTx/>
                  <a:buFontTx/>
                  <a:buNone/>
                  <a:defRPr/>
                </a:pPr>
                <a:r>
                  <a:rPr kumimoji="0" lang="en-US" altLang="zh-CN" sz="1600" i="0" u="none" strike="noStrike" kern="1200" cap="none" spc="0" normalizeH="0" baseline="0" noProof="0" dirty="0">
                    <a:ln>
                      <a:noFill/>
                    </a:ln>
                    <a:solidFill>
                      <a:schemeClr val="bg1"/>
                    </a:solidFill>
                    <a:effectLst/>
                    <a:uLnTx/>
                    <a:uFillTx/>
                    <a:cs typeface="+mn-ea"/>
                    <a:sym typeface="+mn-lt"/>
                  </a:rPr>
                  <a:t>international</a:t>
                </a:r>
              </a:p>
            </p:txBody>
          </p:sp>
          <p:sp>
            <p:nvSpPr>
              <p:cNvPr id="48" name="CustomText"/>
              <p:cNvSpPr/>
              <p:nvPr/>
            </p:nvSpPr>
            <p:spPr>
              <a:xfrm>
                <a:off x="5409356" y="3288920"/>
                <a:ext cx="1373579" cy="296759"/>
              </a:xfrm>
              <a:prstGeom prst="rect">
                <a:avLst/>
              </a:prstGeom>
              <a:noFill/>
            </p:spPr>
            <p:txBody>
              <a:bodyPr wrap="square" lIns="90000" tIns="46800" rIns="90000" bIns="46800" anchor="ctr">
                <a:noAutofit/>
              </a:bodyPr>
              <a:lstStyle/>
              <a:p>
                <a:pPr marL="0" marR="0" lvl="0" indent="0" algn="ctr" defTabSz="914400" rtl="0" eaLnBrk="1" fontAlgn="auto" latinLnBrk="0" hangingPunct="1">
                  <a:spcBef>
                    <a:spcPts val="0"/>
                  </a:spcBef>
                  <a:spcAft>
                    <a:spcPts val="0"/>
                  </a:spcAft>
                  <a:buClrTx/>
                  <a:buSzTx/>
                  <a:buFontTx/>
                  <a:buNone/>
                  <a:defRPr/>
                </a:pPr>
                <a:r>
                  <a:rPr kumimoji="0" lang="en-US" altLang="zh-CN" sz="2800" b="1" kern="1200" cap="none" normalizeH="0" baseline="0" noProof="0" dirty="0">
                    <a:solidFill>
                      <a:schemeClr val="bg1"/>
                    </a:solidFill>
                    <a:effectLst/>
                    <a:uLnTx/>
                    <a:uFillTx/>
                    <a:cs typeface="+mn-ea"/>
                    <a:sym typeface="+mn-lt"/>
                  </a:rPr>
                  <a:t>ASBR</a:t>
                </a:r>
              </a:p>
            </p:txBody>
          </p:sp>
        </p:grpSp>
        <p:pic>
          <p:nvPicPr>
            <p:cNvPr id="7" name="图片 6"/>
            <p:cNvPicPr>
              <a:picLocks noChangeAspect="1"/>
            </p:cNvPicPr>
            <p:nvPr/>
          </p:nvPicPr>
          <p:blipFill rotWithShape="1">
            <a:blip r:embed="rId4" cstate="hqprint"/>
            <a:srcRect l="-16755" r="-15248" b="-4395"/>
            <a:stretch>
              <a:fillRect/>
            </a:stretch>
          </p:blipFill>
          <p:spPr>
            <a:xfrm>
              <a:off x="6306033" y="2937010"/>
              <a:ext cx="1621766" cy="1086928"/>
            </a:xfrm>
            <a:prstGeom prst="ellipse">
              <a:avLst/>
            </a:prstGeom>
          </p:spPr>
        </p:pic>
        <p:pic>
          <p:nvPicPr>
            <p:cNvPr id="9" name="图片 8"/>
            <p:cNvPicPr>
              <a:picLocks noChangeAspect="1"/>
            </p:cNvPicPr>
            <p:nvPr/>
          </p:nvPicPr>
          <p:blipFill rotWithShape="1">
            <a:blip r:embed="rId5" cstate="hqprint"/>
            <a:srcRect l="-1142"/>
            <a:stretch>
              <a:fillRect/>
            </a:stretch>
          </p:blipFill>
          <p:spPr>
            <a:xfrm>
              <a:off x="5387153" y="5225222"/>
              <a:ext cx="1687281" cy="981939"/>
            </a:xfrm>
            <a:prstGeom prst="ellipse">
              <a:avLst/>
            </a:prstGeom>
          </p:spPr>
        </p:pic>
        <p:pic>
          <p:nvPicPr>
            <p:cNvPr id="11" name="图片 10"/>
            <p:cNvPicPr>
              <a:picLocks noChangeAspect="1"/>
            </p:cNvPicPr>
            <p:nvPr/>
          </p:nvPicPr>
          <p:blipFill rotWithShape="1">
            <a:blip r:embed="rId6" cstate="hqprint"/>
            <a:srcRect t="9124" b="10378"/>
            <a:stretch>
              <a:fillRect/>
            </a:stretch>
          </p:blipFill>
          <p:spPr>
            <a:xfrm>
              <a:off x="1981033" y="5294206"/>
              <a:ext cx="2043620" cy="924315"/>
            </a:xfrm>
            <a:prstGeom prst="ellipse">
              <a:avLst/>
            </a:prstGeom>
          </p:spPr>
        </p:pic>
        <p:pic>
          <p:nvPicPr>
            <p:cNvPr id="52" name="图片 51"/>
            <p:cNvPicPr>
              <a:picLocks noChangeAspect="1"/>
            </p:cNvPicPr>
            <p:nvPr/>
          </p:nvPicPr>
          <p:blipFill rotWithShape="1">
            <a:blip r:embed="rId7" cstate="hqprint"/>
            <a:srcRect l="-886"/>
            <a:stretch>
              <a:fillRect/>
            </a:stretch>
          </p:blipFill>
          <p:spPr>
            <a:xfrm>
              <a:off x="3656714" y="1287806"/>
              <a:ext cx="2166241" cy="1200237"/>
            </a:xfrm>
            <a:prstGeom prst="ellipse">
              <a:avLst/>
            </a:prstGeom>
          </p:spPr>
        </p:pic>
        <p:pic>
          <p:nvPicPr>
            <p:cNvPr id="54" name="图片 53"/>
            <p:cNvPicPr>
              <a:picLocks noChangeAspect="1"/>
            </p:cNvPicPr>
            <p:nvPr/>
          </p:nvPicPr>
          <p:blipFill rotWithShape="1">
            <a:blip r:embed="rId8" cstate="hqprint"/>
            <a:srcRect t="-1097" b="-6054"/>
            <a:stretch>
              <a:fillRect/>
            </a:stretch>
          </p:blipFill>
          <p:spPr>
            <a:xfrm>
              <a:off x="1359330" y="2884584"/>
              <a:ext cx="1885950" cy="1191781"/>
            </a:xfrm>
            <a:prstGeom prst="ellipse">
              <a:avLst/>
            </a:prstGeom>
          </p:spPr>
        </p:pic>
      </p:grpSp>
      <p:sp>
        <p:nvSpPr>
          <p:cNvPr id="55" name="矩形 54"/>
          <p:cNvSpPr/>
          <p:nvPr/>
        </p:nvSpPr>
        <p:spPr>
          <a:xfrm>
            <a:off x="7044254" y="3038458"/>
            <a:ext cx="4649638" cy="1156407"/>
          </a:xfrm>
          <a:prstGeom prst="rect">
            <a:avLst/>
          </a:prstGeom>
        </p:spPr>
        <p:txBody>
          <a:bodyPr wrap="square">
            <a:spAutoFit/>
          </a:bodyPr>
          <a:lstStyle/>
          <a:p>
            <a:pPr indent="447675">
              <a:lnSpc>
                <a:spcPct val="150000"/>
              </a:lnSpc>
            </a:pPr>
            <a:r>
              <a:rPr lang="zh-CN" altLang="en-US" sz="1600" dirty="0">
                <a:cs typeface="+mn-ea"/>
                <a:sym typeface="+mn-lt"/>
              </a:rPr>
              <a:t>公司聘请了多位行业内知名专家作为公司客座技术顾问，技术和现场服务团队由原国内知名企业骨干和原欧美油服公司研发人员组成。</a:t>
            </a:r>
            <a:endParaRPr lang="en-US" altLang="zh-CN" sz="1600" dirty="0">
              <a:cs typeface="+mn-ea"/>
              <a:sym typeface="+mn-lt"/>
            </a:endParaRPr>
          </a:p>
        </p:txBody>
      </p:sp>
      <p:pic>
        <p:nvPicPr>
          <p:cNvPr id="58" name="Picture 4" descr="中国石油大学(华东)LOGO(word版)"/>
          <p:cNvPicPr>
            <a:picLocks noChangeAspect="1" noChangeArrowheads="1"/>
          </p:cNvPicPr>
          <p:nvPr/>
        </p:nvPicPr>
        <p:blipFill rotWithShape="1">
          <a:blip r:embed="rId9" cstate="hqprint">
            <a:clrChange>
              <a:clrFrom>
                <a:srgbClr val="FFFFFF"/>
              </a:clrFrom>
              <a:clrTo>
                <a:srgbClr val="FFFFFF">
                  <a:alpha val="0"/>
                </a:srgbClr>
              </a:clrTo>
            </a:clrChange>
          </a:blip>
          <a:srcRect/>
          <a:stretch>
            <a:fillRect/>
          </a:stretch>
        </p:blipFill>
        <p:spPr bwMode="auto">
          <a:xfrm>
            <a:off x="6383189" y="4785679"/>
            <a:ext cx="1093012" cy="1080000"/>
          </a:xfrm>
          <a:prstGeom prst="rect">
            <a:avLst/>
          </a:prstGeom>
          <a:noFill/>
          <a:extLst>
            <a:ext uri="{909E8E84-426E-40DD-AFC4-6F175D3DCCD1}">
              <a14:hiddenFill xmlns:a14="http://schemas.microsoft.com/office/drawing/2010/main">
                <a:solidFill>
                  <a:srgbClr val="FFFFFF"/>
                </a:solidFill>
              </a14:hiddenFill>
            </a:ext>
          </a:extLst>
        </p:spPr>
      </p:pic>
      <p:pic>
        <p:nvPicPr>
          <p:cNvPr id="59" name="图片 58"/>
          <p:cNvPicPr>
            <a:picLocks noChangeAspect="1"/>
          </p:cNvPicPr>
          <p:nvPr/>
        </p:nvPicPr>
        <p:blipFill>
          <a:blip r:embed="rId10" cstate="print"/>
          <a:stretch>
            <a:fillRect/>
          </a:stretch>
        </p:blipFill>
        <p:spPr>
          <a:xfrm>
            <a:off x="10473798" y="4792572"/>
            <a:ext cx="1080001" cy="1080001"/>
          </a:xfrm>
          <a:prstGeom prst="rect">
            <a:avLst/>
          </a:prstGeom>
        </p:spPr>
      </p:pic>
      <p:pic>
        <p:nvPicPr>
          <p:cNvPr id="60" name="图片 59"/>
          <p:cNvPicPr>
            <a:picLocks noChangeAspect="1"/>
          </p:cNvPicPr>
          <p:nvPr/>
        </p:nvPicPr>
        <p:blipFill>
          <a:blip r:embed="rId11" cstate="hqprint">
            <a:clrChange>
              <a:clrFrom>
                <a:srgbClr val="FAFAFA"/>
              </a:clrFrom>
              <a:clrTo>
                <a:srgbClr val="FAFAFA">
                  <a:alpha val="0"/>
                </a:srgbClr>
              </a:clrTo>
            </a:clrChange>
          </a:blip>
          <a:stretch>
            <a:fillRect/>
          </a:stretch>
        </p:blipFill>
        <p:spPr>
          <a:xfrm>
            <a:off x="7731249" y="4774337"/>
            <a:ext cx="1145189" cy="1145189"/>
          </a:xfrm>
          <a:prstGeom prst="rect">
            <a:avLst/>
          </a:prstGeom>
        </p:spPr>
      </p:pic>
      <p:pic>
        <p:nvPicPr>
          <p:cNvPr id="4" name="图片 3"/>
          <p:cNvPicPr>
            <a:picLocks noChangeAspect="1"/>
          </p:cNvPicPr>
          <p:nvPr/>
        </p:nvPicPr>
        <p:blipFill>
          <a:blip r:embed="rId12" cstate="print"/>
          <a:stretch>
            <a:fillRect/>
          </a:stretch>
        </p:blipFill>
        <p:spPr>
          <a:xfrm>
            <a:off x="9131486" y="4813883"/>
            <a:ext cx="1087264" cy="1093788"/>
          </a:xfrm>
          <a:prstGeom prst="rect">
            <a:avLst/>
          </a:prstGeom>
        </p:spPr>
      </p:pic>
    </p:spTree>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590550"/>
            <a:ext cx="1000125" cy="1000125"/>
          </a:xfrm>
          <a:prstGeom prst="rect">
            <a:avLst/>
          </a:prstGeom>
          <a:solidFill>
            <a:srgbClr val="028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b="1" dirty="0">
                <a:cs typeface="+mn-ea"/>
                <a:sym typeface="+mn-lt"/>
              </a:rPr>
              <a:t>2</a:t>
            </a:r>
            <a:endParaRPr lang="zh-CN" altLang="en-US" sz="4400" b="1" dirty="0">
              <a:cs typeface="+mn-ea"/>
              <a:sym typeface="+mn-lt"/>
            </a:endParaRPr>
          </a:p>
        </p:txBody>
      </p:sp>
      <p:sp>
        <p:nvSpPr>
          <p:cNvPr id="18" name="文本占位符 1"/>
          <p:cNvSpPr txBox="1">
            <a:spLocks/>
          </p:cNvSpPr>
          <p:nvPr/>
        </p:nvSpPr>
        <p:spPr>
          <a:xfrm>
            <a:off x="2875056" y="626323"/>
            <a:ext cx="2123664" cy="5461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02884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cs typeface="+mn-ea"/>
                <a:sym typeface="+mn-lt"/>
              </a:rPr>
              <a:t>成都基地</a:t>
            </a:r>
          </a:p>
        </p:txBody>
      </p:sp>
      <p:pic>
        <p:nvPicPr>
          <p:cNvPr id="17" name="图片 16"/>
          <p:cNvPicPr>
            <a:picLocks noChangeAspect="1"/>
          </p:cNvPicPr>
          <p:nvPr/>
        </p:nvPicPr>
        <p:blipFill>
          <a:blip r:embed="rId3" cstate="email">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10082016" y="6321781"/>
            <a:ext cx="1770392" cy="432000"/>
          </a:xfrm>
          <a:prstGeom prst="rect">
            <a:avLst/>
          </a:prstGeom>
        </p:spPr>
      </p:pic>
      <p:sp>
        <p:nvSpPr>
          <p:cNvPr id="29" name="矩形 28"/>
          <p:cNvSpPr/>
          <p:nvPr/>
        </p:nvSpPr>
        <p:spPr>
          <a:xfrm>
            <a:off x="2912435" y="1233027"/>
            <a:ext cx="1107996" cy="369332"/>
          </a:xfrm>
          <a:prstGeom prst="rect">
            <a:avLst/>
          </a:prstGeom>
        </p:spPr>
        <p:txBody>
          <a:bodyPr wrap="none">
            <a:spAutoFit/>
          </a:bodyPr>
          <a:lstStyle/>
          <a:p>
            <a:r>
              <a:rPr lang="zh-CN" altLang="en-US" b="1" dirty="0">
                <a:cs typeface="+mn-ea"/>
                <a:sym typeface="+mn-lt"/>
              </a:rPr>
              <a:t>公司环境</a:t>
            </a:r>
          </a:p>
        </p:txBody>
      </p:sp>
      <p:sp>
        <p:nvSpPr>
          <p:cNvPr id="5" name="矩形 4"/>
          <p:cNvSpPr/>
          <p:nvPr/>
        </p:nvSpPr>
        <p:spPr>
          <a:xfrm>
            <a:off x="573856" y="1690815"/>
            <a:ext cx="11081557" cy="787075"/>
          </a:xfrm>
          <a:prstGeom prst="rect">
            <a:avLst/>
          </a:prstGeom>
        </p:spPr>
        <p:txBody>
          <a:bodyPr wrap="square">
            <a:spAutoFit/>
          </a:bodyPr>
          <a:lstStyle/>
          <a:p>
            <a:pPr indent="447675">
              <a:lnSpc>
                <a:spcPct val="150000"/>
              </a:lnSpc>
            </a:pPr>
            <a:r>
              <a:rPr lang="zh-CN" altLang="en-US" sz="1600" dirty="0">
                <a:cs typeface="+mn-ea"/>
                <a:sym typeface="+mn-lt"/>
              </a:rPr>
              <a:t>成都基地位于成都市新都区，占地</a:t>
            </a:r>
            <a:r>
              <a:rPr lang="en-US" altLang="zh-CN" sz="1600" dirty="0">
                <a:cs typeface="+mn-ea"/>
                <a:sym typeface="+mn-lt"/>
              </a:rPr>
              <a:t>5000</a:t>
            </a:r>
            <a:r>
              <a:rPr lang="zh-CN" altLang="en-US" sz="1600" dirty="0">
                <a:cs typeface="+mn-ea"/>
                <a:sym typeface="+mn-lt"/>
              </a:rPr>
              <a:t>平米，可同时为连续油管工具、修井工具和钻井工具进行生产制造、装配和维保作业，工具在出厂使用前均会通过室内试验测试平台进行测试，测试通过后方可进入施工现场进行作业。</a:t>
            </a:r>
            <a:endParaRPr lang="zh-CN" altLang="en-US" sz="1600" dirty="0"/>
          </a:p>
        </p:txBody>
      </p:sp>
      <p:pic>
        <p:nvPicPr>
          <p:cNvPr id="2" name="图片 1">
            <a:extLst>
              <a:ext uri="{FF2B5EF4-FFF2-40B4-BE49-F238E27FC236}">
                <a16:creationId xmlns:a16="http://schemas.microsoft.com/office/drawing/2014/main" id="{4D12EEFC-41C4-E8C3-54CF-E77705BF2ADC}"/>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484891" y="4672139"/>
            <a:ext cx="3058193" cy="1782606"/>
          </a:xfrm>
          <a:prstGeom prst="rect">
            <a:avLst/>
          </a:prstGeom>
        </p:spPr>
      </p:pic>
      <p:pic>
        <p:nvPicPr>
          <p:cNvPr id="4" name="图片 3">
            <a:extLst>
              <a:ext uri="{FF2B5EF4-FFF2-40B4-BE49-F238E27FC236}">
                <a16:creationId xmlns:a16="http://schemas.microsoft.com/office/drawing/2014/main" id="{CAB5DF9B-031D-AD02-C5C1-A5DE3A2BE867}"/>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7528336" y="4671594"/>
            <a:ext cx="2503589" cy="1783151"/>
          </a:xfrm>
          <a:prstGeom prst="rect">
            <a:avLst/>
          </a:prstGeom>
        </p:spPr>
      </p:pic>
      <p:pic>
        <p:nvPicPr>
          <p:cNvPr id="6" name="图片 5">
            <a:extLst>
              <a:ext uri="{FF2B5EF4-FFF2-40B4-BE49-F238E27FC236}">
                <a16:creationId xmlns:a16="http://schemas.microsoft.com/office/drawing/2014/main" id="{57F9CC31-033E-E5DC-4EA1-D98BF7BECBC4}"/>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p:blipFill>
        <p:spPr>
          <a:xfrm>
            <a:off x="1484892" y="2494503"/>
            <a:ext cx="3058193" cy="2041054"/>
          </a:xfrm>
          <a:prstGeom prst="rect">
            <a:avLst/>
          </a:prstGeom>
        </p:spPr>
      </p:pic>
      <p:pic>
        <p:nvPicPr>
          <p:cNvPr id="7" name="图片 6">
            <a:extLst>
              <a:ext uri="{FF2B5EF4-FFF2-40B4-BE49-F238E27FC236}">
                <a16:creationId xmlns:a16="http://schemas.microsoft.com/office/drawing/2014/main" id="{E1C180C7-738B-A7CB-0BF4-CBB8993F282B}"/>
              </a:ext>
            </a:extLst>
          </p:cNvPr>
          <p:cNvPicPr>
            <a:picLocks noChangeAspect="1"/>
          </p:cNvPicPr>
          <p:nvPr/>
        </p:nvPicPr>
        <p:blipFill rotWithShape="1">
          <a:blip r:embed="rId7" cstate="hqprint">
            <a:extLst>
              <a:ext uri="{28A0092B-C50C-407E-A947-70E740481C1C}">
                <a14:useLocalDpi xmlns:a14="http://schemas.microsoft.com/office/drawing/2010/main"/>
              </a:ext>
            </a:extLst>
          </a:blip>
          <a:srcRect/>
          <a:stretch/>
        </p:blipFill>
        <p:spPr>
          <a:xfrm>
            <a:off x="4698348" y="2494501"/>
            <a:ext cx="2674726" cy="2041055"/>
          </a:xfrm>
          <a:prstGeom prst="rect">
            <a:avLst/>
          </a:prstGeom>
        </p:spPr>
      </p:pic>
      <p:pic>
        <p:nvPicPr>
          <p:cNvPr id="8" name="图片 7">
            <a:extLst>
              <a:ext uri="{FF2B5EF4-FFF2-40B4-BE49-F238E27FC236}">
                <a16:creationId xmlns:a16="http://schemas.microsoft.com/office/drawing/2014/main" id="{E0C509E2-B6A9-6F4E-837D-3DD397B4D8AE}"/>
              </a:ext>
            </a:extLst>
          </p:cNvPr>
          <p:cNvPicPr>
            <a:picLocks noChangeAspect="1"/>
          </p:cNvPicPr>
          <p:nvPr/>
        </p:nvPicPr>
        <p:blipFill rotWithShape="1">
          <a:blip r:embed="rId8" cstate="hqprint">
            <a:extLst>
              <a:ext uri="{28A0092B-C50C-407E-A947-70E740481C1C}">
                <a14:useLocalDpi xmlns:a14="http://schemas.microsoft.com/office/drawing/2010/main"/>
              </a:ext>
            </a:extLst>
          </a:blip>
          <a:srcRect/>
          <a:stretch/>
        </p:blipFill>
        <p:spPr>
          <a:xfrm>
            <a:off x="7538861" y="2494501"/>
            <a:ext cx="2493064" cy="2037600"/>
          </a:xfrm>
          <a:prstGeom prst="rect">
            <a:avLst/>
          </a:prstGeom>
        </p:spPr>
      </p:pic>
      <p:pic>
        <p:nvPicPr>
          <p:cNvPr id="10" name="图片 9">
            <a:extLst>
              <a:ext uri="{FF2B5EF4-FFF2-40B4-BE49-F238E27FC236}">
                <a16:creationId xmlns:a16="http://schemas.microsoft.com/office/drawing/2014/main" id="{89375485-D0A9-CE6B-EEE8-1F82F1832274}"/>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4698347" y="4672139"/>
            <a:ext cx="2674726" cy="1783151"/>
          </a:xfrm>
          <a:prstGeom prst="rect">
            <a:avLst/>
          </a:prstGeom>
        </p:spPr>
      </p:pic>
    </p:spTree>
    <p:extLst>
      <p:ext uri="{BB962C8B-B14F-4D97-AF65-F5344CB8AC3E}">
        <p14:creationId xmlns:p14="http://schemas.microsoft.com/office/powerpoint/2010/main" val="3613582720"/>
      </p:ext>
    </p:extLst>
  </p:cSld>
  <p:clrMapOvr>
    <a:masterClrMapping/>
  </p:clrMapOvr>
  <p:transition spd="slow">
    <p:push dir="u"/>
  </p:transition>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quot;GuidesStyle_None&quot;,&quot;Name&quot;:&quot;无&quot;,&quot;HeaderHeight&quot;:0.0,&quot;FooterHeight&quot;:0.0,&quot;SideMargin&quot;:0.0,&quot;TopMargin&quot;:0.0,&quot;BottomMargin&quot;:0.0,&quot;IntervalMargin&quot;:0.0,&quot;SettingType&quot;:&quot;System&quot;}"/>
</p:tagLst>
</file>

<file path=ppt/tags/tag10.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11.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12.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13.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14.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15.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16.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17.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18.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19.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2.xml><?xml version="1.0" encoding="utf-8"?>
<p:tagLst xmlns:a="http://schemas.openxmlformats.org/drawingml/2006/main" xmlns:r="http://schemas.openxmlformats.org/officeDocument/2006/relationships" xmlns:p="http://schemas.openxmlformats.org/presentationml/2006/main">
  <p:tag name="ISLIDE.DIAGRAM" val="#629119;"/>
</p:tagLst>
</file>

<file path=ppt/tags/tag20.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21.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22.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23.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24.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25.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26.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27.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28.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29.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3.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30.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31.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32.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33.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34.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35.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36.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37.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38.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39.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4.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40.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41.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42.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43.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44.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45.xml><?xml version="1.0" encoding="utf-8"?>
<p:tagLst xmlns:a="http://schemas.openxmlformats.org/drawingml/2006/main" xmlns:r="http://schemas.openxmlformats.org/officeDocument/2006/relationships" xmlns:p="http://schemas.openxmlformats.org/presentationml/2006/main">
  <p:tag name="ISLIDE.ICON" val="#142125;#46413;#155385;#111327;#154129;#143574;#92442;#143574;#22524;#113678;#112195;"/>
</p:tagLst>
</file>

<file path=ppt/tags/tag46.xml><?xml version="1.0" encoding="utf-8"?>
<p:tagLst xmlns:a="http://schemas.openxmlformats.org/drawingml/2006/main" xmlns:r="http://schemas.openxmlformats.org/officeDocument/2006/relationships" xmlns:p="http://schemas.openxmlformats.org/presentationml/2006/main">
  <p:tag name="ISLIDE.ICON" val="#113678;"/>
</p:tagLst>
</file>

<file path=ppt/tags/tag47.xml><?xml version="1.0" encoding="utf-8"?>
<p:tagLst xmlns:a="http://schemas.openxmlformats.org/drawingml/2006/main" xmlns:r="http://schemas.openxmlformats.org/officeDocument/2006/relationships" xmlns:p="http://schemas.openxmlformats.org/presentationml/2006/main">
  <p:tag name="ISLIDE.ICON" val="#113678;"/>
</p:tagLst>
</file>

<file path=ppt/tags/tag48.xml><?xml version="1.0" encoding="utf-8"?>
<p:tagLst xmlns:a="http://schemas.openxmlformats.org/drawingml/2006/main" xmlns:r="http://schemas.openxmlformats.org/officeDocument/2006/relationships" xmlns:p="http://schemas.openxmlformats.org/presentationml/2006/main">
  <p:tag name="ISLIDE.ICON" val="#113678;"/>
</p:tagLst>
</file>

<file path=ppt/tags/tag49.xml><?xml version="1.0" encoding="utf-8"?>
<p:tagLst xmlns:a="http://schemas.openxmlformats.org/drawingml/2006/main" xmlns:r="http://schemas.openxmlformats.org/officeDocument/2006/relationships" xmlns:p="http://schemas.openxmlformats.org/presentationml/2006/main">
  <p:tag name="ISLIDE.ICON" val="#113678;"/>
</p:tagLst>
</file>

<file path=ppt/tags/tag5.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6.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7.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8.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ags/tag9.xml><?xml version="1.0" encoding="utf-8"?>
<p:tagLst xmlns:a="http://schemas.openxmlformats.org/drawingml/2006/main" xmlns:r="http://schemas.openxmlformats.org/officeDocument/2006/relationships" xmlns:p="http://schemas.openxmlformats.org/presentationml/2006/main">
  <p:tag name="KSO_WM_DIAGRAM_VIRTUALLY_FRAME" val="{&quot;height&quot;:523.4291338582677,&quot;left&quot;:23.585905511811053,&quot;top&quot;:130.60543307086613,&quot;width&quot;:919.9885826771654}"/>
</p:tagLst>
</file>

<file path=ppt/theme/theme1.xml><?xml version="1.0" encoding="utf-8"?>
<a:theme xmlns:a="http://schemas.openxmlformats.org/drawingml/2006/main" name="Office 主题">
  <a:themeElements>
    <a:clrScheme name="自定义 19">
      <a:dk1>
        <a:sysClr val="windowText" lastClr="000000"/>
      </a:dk1>
      <a:lt1>
        <a:sysClr val="window" lastClr="FFFFFF"/>
      </a:lt1>
      <a:dk2>
        <a:srgbClr val="44546A"/>
      </a:dk2>
      <a:lt2>
        <a:srgbClr val="E7E6E6"/>
      </a:lt2>
      <a:accent1>
        <a:srgbClr val="059F59"/>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lcxhvg4g">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15006</TotalTime>
  <Words>1133</Words>
  <Application>Microsoft Macintosh PowerPoint</Application>
  <PresentationFormat>宽屏</PresentationFormat>
  <Paragraphs>289</Paragraphs>
  <Slides>21</Slides>
  <Notes>19</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21</vt:i4>
      </vt:variant>
    </vt:vector>
  </HeadingPairs>
  <TitlesOfParts>
    <vt:vector size="31" baseType="lpstr">
      <vt:lpstr>等线</vt:lpstr>
      <vt:lpstr>微软雅黑</vt:lpstr>
      <vt:lpstr>Google Sans Flex</vt:lpstr>
      <vt:lpstr>PingFang SC</vt:lpstr>
      <vt:lpstr>quote-cjk-patch</vt:lpstr>
      <vt:lpstr>Arial</vt:lpstr>
      <vt:lpstr>Calibri</vt:lpstr>
      <vt:lpstr>Helvetica</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Asus</dc:creator>
  <cp:lastModifiedBy>x80</cp:lastModifiedBy>
  <cp:revision>832</cp:revision>
  <dcterms:created xsi:type="dcterms:W3CDTF">2015-08-04T01:49:34Z</dcterms:created>
  <dcterms:modified xsi:type="dcterms:W3CDTF">2026-06-30T05:43:41Z</dcterms:modified>
  <cp:contentStatus/>
</cp:coreProperties>
</file>